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708" r:id="rId1"/>
  </p:sldMasterIdLst>
  <p:notesMasterIdLst>
    <p:notesMasterId r:id="rId19"/>
  </p:notesMasterIdLst>
  <p:sldIdLst>
    <p:sldId id="256" r:id="rId2"/>
    <p:sldId id="257" r:id="rId3"/>
    <p:sldId id="274" r:id="rId4"/>
    <p:sldId id="331" r:id="rId5"/>
    <p:sldId id="334" r:id="rId6"/>
    <p:sldId id="321" r:id="rId7"/>
    <p:sldId id="308" r:id="rId8"/>
    <p:sldId id="335" r:id="rId9"/>
    <p:sldId id="332" r:id="rId10"/>
    <p:sldId id="337" r:id="rId11"/>
    <p:sldId id="338" r:id="rId12"/>
    <p:sldId id="339" r:id="rId13"/>
    <p:sldId id="330" r:id="rId14"/>
    <p:sldId id="329" r:id="rId15"/>
    <p:sldId id="318" r:id="rId16"/>
    <p:sldId id="320" r:id="rId17"/>
    <p:sldId id="263"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3871" autoAdjust="0"/>
  </p:normalViewPr>
  <p:slideViewPr>
    <p:cSldViewPr>
      <p:cViewPr varScale="1">
        <p:scale>
          <a:sx n="91" d="100"/>
          <a:sy n="91" d="100"/>
        </p:scale>
        <p:origin x="564"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895B631-6C6E-714A-84CE-7FD8E3DCEE7F}" type="doc">
      <dgm:prSet loTypeId="urn:microsoft.com/office/officeart/2005/8/layout/hierarchy2" loCatId="" qsTypeId="urn:microsoft.com/office/officeart/2005/8/quickstyle/simple3" qsCatId="simple" csTypeId="urn:microsoft.com/office/officeart/2005/8/colors/colorful3" csCatId="colorful" phldr="1"/>
      <dgm:spPr/>
      <dgm:t>
        <a:bodyPr/>
        <a:lstStyle/>
        <a:p>
          <a:endParaRPr lang="en-US"/>
        </a:p>
      </dgm:t>
    </dgm:pt>
    <dgm:pt modelId="{0AE5BB09-8DAD-6D4D-B9D8-CBEBDA032392}">
      <dgm:prSet phldrT="[Text]" custT="1"/>
      <dgm:spPr/>
      <dgm:t>
        <a:bodyPr/>
        <a:lstStyle/>
        <a:p>
          <a:r>
            <a:rPr lang="en-US" sz="1500" b="1" dirty="0" smtClean="0">
              <a:solidFill>
                <a:schemeClr val="tx2"/>
              </a:solidFill>
            </a:rPr>
            <a:t>Neonate</a:t>
          </a:r>
          <a:endParaRPr lang="en-US" sz="1500" b="1" dirty="0">
            <a:solidFill>
              <a:schemeClr val="tx2"/>
            </a:solidFill>
          </a:endParaRPr>
        </a:p>
      </dgm:t>
    </dgm:pt>
    <dgm:pt modelId="{D65BDB56-B4B3-744E-A542-95969EE3A081}" type="parTrans" cxnId="{B6071C94-77DB-8043-AD49-7D31138F4341}">
      <dgm:prSet/>
      <dgm:spPr/>
      <dgm:t>
        <a:bodyPr/>
        <a:lstStyle/>
        <a:p>
          <a:endParaRPr lang="en-US"/>
        </a:p>
      </dgm:t>
    </dgm:pt>
    <dgm:pt modelId="{6AE7AD2A-AA76-A545-8E0C-DB46DEF86588}" type="sibTrans" cxnId="{B6071C94-77DB-8043-AD49-7D31138F4341}">
      <dgm:prSet/>
      <dgm:spPr/>
      <dgm:t>
        <a:bodyPr/>
        <a:lstStyle/>
        <a:p>
          <a:endParaRPr lang="en-US"/>
        </a:p>
      </dgm:t>
    </dgm:pt>
    <dgm:pt modelId="{A080605F-8089-4B44-8E90-2A29F0A736FA}">
      <dgm:prSet phldrT="[Text]" custT="1"/>
      <dgm:spPr/>
      <dgm:t>
        <a:bodyPr/>
        <a:lstStyle/>
        <a:p>
          <a:r>
            <a:rPr lang="en-US" sz="1300" dirty="0" smtClean="0"/>
            <a:t>&lt; 24 hours old</a:t>
          </a:r>
          <a:endParaRPr lang="en-US" sz="1300" dirty="0"/>
        </a:p>
      </dgm:t>
    </dgm:pt>
    <dgm:pt modelId="{1169D93C-6E53-E143-B097-CD813CBC65D9}" type="parTrans" cxnId="{64740D7B-0A76-A544-8362-C6FDBA351375}">
      <dgm:prSet/>
      <dgm:spPr/>
      <dgm:t>
        <a:bodyPr/>
        <a:lstStyle/>
        <a:p>
          <a:endParaRPr lang="en-US" sz="1200"/>
        </a:p>
      </dgm:t>
    </dgm:pt>
    <dgm:pt modelId="{D95B00CC-63C6-3140-9614-E5BD196F38A1}" type="sibTrans" cxnId="{64740D7B-0A76-A544-8362-C6FDBA351375}">
      <dgm:prSet/>
      <dgm:spPr/>
      <dgm:t>
        <a:bodyPr/>
        <a:lstStyle/>
        <a:p>
          <a:endParaRPr lang="en-US"/>
        </a:p>
      </dgm:t>
    </dgm:pt>
    <dgm:pt modelId="{3D259420-3DF1-DD48-B26A-93658A909411}">
      <dgm:prSet phldrT="[Text]" custT="1"/>
      <dgm:spPr/>
      <dgm:t>
        <a:bodyPr/>
        <a:lstStyle/>
        <a:p>
          <a:r>
            <a:rPr lang="en-US" sz="1300" dirty="0" smtClean="0"/>
            <a:t>Chemical</a:t>
          </a:r>
          <a:endParaRPr lang="en-US" sz="1300" dirty="0"/>
        </a:p>
      </dgm:t>
    </dgm:pt>
    <dgm:pt modelId="{68C152DC-D281-9249-8750-9A280BE0EA55}" type="parTrans" cxnId="{A0E0748E-29B8-294A-8348-B2A5B9EB5B97}">
      <dgm:prSet/>
      <dgm:spPr/>
      <dgm:t>
        <a:bodyPr/>
        <a:lstStyle/>
        <a:p>
          <a:endParaRPr lang="en-US" sz="1200"/>
        </a:p>
      </dgm:t>
    </dgm:pt>
    <dgm:pt modelId="{E9173846-BF1B-8C43-B250-CE5BFA18E0FE}" type="sibTrans" cxnId="{A0E0748E-29B8-294A-8348-B2A5B9EB5B97}">
      <dgm:prSet/>
      <dgm:spPr/>
      <dgm:t>
        <a:bodyPr/>
        <a:lstStyle/>
        <a:p>
          <a:endParaRPr lang="en-US"/>
        </a:p>
      </dgm:t>
    </dgm:pt>
    <dgm:pt modelId="{C53C504F-7862-1B4C-8448-D0EC1D1D5B59}">
      <dgm:prSet phldrT="[Text]" custT="1"/>
      <dgm:spPr/>
      <dgm:t>
        <a:bodyPr/>
        <a:lstStyle/>
        <a:p>
          <a:r>
            <a:rPr lang="en-US" sz="1300" dirty="0" smtClean="0"/>
            <a:t>Gram stain and culture</a:t>
          </a:r>
          <a:endParaRPr lang="en-US" sz="1300" dirty="0"/>
        </a:p>
      </dgm:t>
    </dgm:pt>
    <dgm:pt modelId="{EFC9806D-4C39-3542-89E8-13D647DD5F0E}" type="parTrans" cxnId="{4B73D196-47F9-1B4E-A019-F975C8ABF88E}">
      <dgm:prSet/>
      <dgm:spPr/>
      <dgm:t>
        <a:bodyPr/>
        <a:lstStyle/>
        <a:p>
          <a:endParaRPr lang="en-US" sz="1200"/>
        </a:p>
      </dgm:t>
    </dgm:pt>
    <dgm:pt modelId="{0CC50520-B07B-6846-AF47-66348177C0DB}" type="sibTrans" cxnId="{4B73D196-47F9-1B4E-A019-F975C8ABF88E}">
      <dgm:prSet/>
      <dgm:spPr/>
      <dgm:t>
        <a:bodyPr/>
        <a:lstStyle/>
        <a:p>
          <a:endParaRPr lang="en-US"/>
        </a:p>
      </dgm:t>
    </dgm:pt>
    <dgm:pt modelId="{640EAAC8-722E-4146-9FD3-E8677594DADC}">
      <dgm:prSet custT="1"/>
      <dgm:spPr/>
      <dgm:t>
        <a:bodyPr/>
        <a:lstStyle/>
        <a:p>
          <a:r>
            <a:rPr lang="en-US" sz="1500" b="1" dirty="0" smtClean="0">
              <a:solidFill>
                <a:schemeClr val="tx2"/>
              </a:solidFill>
            </a:rPr>
            <a:t>Older infant, toddler</a:t>
          </a:r>
          <a:endParaRPr lang="en-US" sz="1500" b="1" dirty="0">
            <a:solidFill>
              <a:schemeClr val="tx2"/>
            </a:solidFill>
          </a:endParaRPr>
        </a:p>
      </dgm:t>
    </dgm:pt>
    <dgm:pt modelId="{52F03C5F-C7E6-A244-88AE-E7C8330068BF}" type="parTrans" cxnId="{DB223860-3E4E-C347-B4F2-1A3235F220ED}">
      <dgm:prSet/>
      <dgm:spPr/>
      <dgm:t>
        <a:bodyPr/>
        <a:lstStyle/>
        <a:p>
          <a:endParaRPr lang="en-US"/>
        </a:p>
      </dgm:t>
    </dgm:pt>
    <dgm:pt modelId="{EF08A7E2-A073-B143-9318-1B8C81C474CF}" type="sibTrans" cxnId="{DB223860-3E4E-C347-B4F2-1A3235F220ED}">
      <dgm:prSet/>
      <dgm:spPr/>
      <dgm:t>
        <a:bodyPr/>
        <a:lstStyle/>
        <a:p>
          <a:endParaRPr lang="en-US"/>
        </a:p>
      </dgm:t>
    </dgm:pt>
    <dgm:pt modelId="{3845D491-6F94-494C-B313-AC9E5AE3D064}">
      <dgm:prSet custT="1"/>
      <dgm:spPr/>
      <dgm:t>
        <a:bodyPr/>
        <a:lstStyle/>
        <a:p>
          <a:r>
            <a:rPr lang="en-US" sz="1500" b="1" dirty="0" smtClean="0">
              <a:solidFill>
                <a:schemeClr val="tx2"/>
              </a:solidFill>
            </a:rPr>
            <a:t>School-aged child, adolescent</a:t>
          </a:r>
          <a:endParaRPr lang="en-US" sz="1500" b="1" dirty="0">
            <a:solidFill>
              <a:schemeClr val="tx2"/>
            </a:solidFill>
          </a:endParaRPr>
        </a:p>
      </dgm:t>
    </dgm:pt>
    <dgm:pt modelId="{BD9BDD40-4790-A049-9423-2C8510B75225}" type="parTrans" cxnId="{1B89F976-776D-2A4F-8EBD-113F8E3184AB}">
      <dgm:prSet/>
      <dgm:spPr/>
      <dgm:t>
        <a:bodyPr/>
        <a:lstStyle/>
        <a:p>
          <a:endParaRPr lang="en-US"/>
        </a:p>
      </dgm:t>
    </dgm:pt>
    <dgm:pt modelId="{27846297-0E06-C946-90CC-87F1719B47CA}" type="sibTrans" cxnId="{1B89F976-776D-2A4F-8EBD-113F8E3184AB}">
      <dgm:prSet/>
      <dgm:spPr/>
      <dgm:t>
        <a:bodyPr/>
        <a:lstStyle/>
        <a:p>
          <a:endParaRPr lang="en-US"/>
        </a:p>
      </dgm:t>
    </dgm:pt>
    <dgm:pt modelId="{C3A88D9D-E2ED-5143-A188-9775342572FC}">
      <dgm:prSet custT="1"/>
      <dgm:spPr/>
      <dgm:t>
        <a:bodyPr/>
        <a:lstStyle/>
        <a:p>
          <a:r>
            <a:rPr lang="en-US" sz="1300" dirty="0" smtClean="0"/>
            <a:t>Otitis media present</a:t>
          </a:r>
          <a:endParaRPr lang="en-US" sz="1300" dirty="0"/>
        </a:p>
      </dgm:t>
    </dgm:pt>
    <dgm:pt modelId="{CC598E54-B1D3-2B47-B0B5-8BA38BE80D6E}" type="parTrans" cxnId="{2A9B6DD6-4EBF-164C-9323-68DA4B3FEFD3}">
      <dgm:prSet/>
      <dgm:spPr/>
      <dgm:t>
        <a:bodyPr/>
        <a:lstStyle/>
        <a:p>
          <a:endParaRPr lang="en-US" sz="1200"/>
        </a:p>
      </dgm:t>
    </dgm:pt>
    <dgm:pt modelId="{995C3D75-DC4B-924F-A247-48F57C8E12D1}" type="sibTrans" cxnId="{2A9B6DD6-4EBF-164C-9323-68DA4B3FEFD3}">
      <dgm:prSet/>
      <dgm:spPr/>
      <dgm:t>
        <a:bodyPr/>
        <a:lstStyle/>
        <a:p>
          <a:endParaRPr lang="en-US"/>
        </a:p>
      </dgm:t>
    </dgm:pt>
    <dgm:pt modelId="{5F5C7EAD-5924-8E49-9F02-839BDEEB4A3A}">
      <dgm:prSet custT="1"/>
      <dgm:spPr/>
      <dgm:t>
        <a:bodyPr/>
        <a:lstStyle/>
        <a:p>
          <a:r>
            <a:rPr lang="en-US" sz="1300" dirty="0" smtClean="0"/>
            <a:t>Otitis media absent</a:t>
          </a:r>
          <a:endParaRPr lang="en-US" sz="1300" dirty="0"/>
        </a:p>
      </dgm:t>
    </dgm:pt>
    <dgm:pt modelId="{E8F9502E-49EC-344F-B726-2C2AB521F874}" type="parTrans" cxnId="{7858D8FF-6F72-F241-B14F-D920F40D85C4}">
      <dgm:prSet/>
      <dgm:spPr/>
      <dgm:t>
        <a:bodyPr/>
        <a:lstStyle/>
        <a:p>
          <a:endParaRPr lang="en-US" sz="1200"/>
        </a:p>
      </dgm:t>
    </dgm:pt>
    <dgm:pt modelId="{9267E8FB-2D58-6E46-AED1-956246751DEB}" type="sibTrans" cxnId="{7858D8FF-6F72-F241-B14F-D920F40D85C4}">
      <dgm:prSet/>
      <dgm:spPr/>
      <dgm:t>
        <a:bodyPr/>
        <a:lstStyle/>
        <a:p>
          <a:endParaRPr lang="en-US"/>
        </a:p>
      </dgm:t>
    </dgm:pt>
    <dgm:pt modelId="{4368CA5F-C76A-2D4B-A9FA-CF521AF237FA}">
      <dgm:prSet phldrT="[Text]" custT="1"/>
      <dgm:spPr/>
      <dgm:t>
        <a:bodyPr/>
        <a:lstStyle/>
        <a:p>
          <a:r>
            <a:rPr lang="en-US" sz="1300" dirty="0" smtClean="0"/>
            <a:t>Observation</a:t>
          </a:r>
          <a:endParaRPr lang="en-US" sz="1300" dirty="0"/>
        </a:p>
      </dgm:t>
    </dgm:pt>
    <dgm:pt modelId="{D4610F3A-30F5-7A4E-95C5-57D453C63720}" type="parTrans" cxnId="{4DBFF3F7-BA3E-B344-9865-8B4BE0E347BD}">
      <dgm:prSet/>
      <dgm:spPr/>
      <dgm:t>
        <a:bodyPr/>
        <a:lstStyle/>
        <a:p>
          <a:endParaRPr lang="en-US" sz="1200"/>
        </a:p>
      </dgm:t>
    </dgm:pt>
    <dgm:pt modelId="{420B9526-D9B5-0F4C-BC9A-3B4C5CD35FAD}" type="sibTrans" cxnId="{4DBFF3F7-BA3E-B344-9865-8B4BE0E347BD}">
      <dgm:prSet/>
      <dgm:spPr/>
      <dgm:t>
        <a:bodyPr/>
        <a:lstStyle/>
        <a:p>
          <a:endParaRPr lang="en-US"/>
        </a:p>
      </dgm:t>
    </dgm:pt>
    <dgm:pt modelId="{F8C16D5C-7A2C-6B49-865A-052B8A9A9181}">
      <dgm:prSet phldrT="[Text]" custT="1"/>
      <dgm:spPr/>
      <dgm:t>
        <a:bodyPr/>
        <a:lstStyle/>
        <a:p>
          <a:r>
            <a:rPr lang="en-US" sz="1300" dirty="0" smtClean="0"/>
            <a:t>N. gonorrhea</a:t>
          </a:r>
        </a:p>
      </dgm:t>
    </dgm:pt>
    <dgm:pt modelId="{2D9C9B16-A6CA-4542-A2A6-968E842B8BA0}" type="parTrans" cxnId="{FE8D2B42-58AD-424E-8388-5355A8F86FD4}">
      <dgm:prSet/>
      <dgm:spPr/>
      <dgm:t>
        <a:bodyPr/>
        <a:lstStyle/>
        <a:p>
          <a:endParaRPr lang="en-US" sz="1200"/>
        </a:p>
      </dgm:t>
    </dgm:pt>
    <dgm:pt modelId="{E4D48466-0322-AB40-BAB7-801D56AFC146}" type="sibTrans" cxnId="{FE8D2B42-58AD-424E-8388-5355A8F86FD4}">
      <dgm:prSet/>
      <dgm:spPr/>
      <dgm:t>
        <a:bodyPr/>
        <a:lstStyle/>
        <a:p>
          <a:endParaRPr lang="en-US"/>
        </a:p>
      </dgm:t>
    </dgm:pt>
    <dgm:pt modelId="{98EEB22A-E8CB-7B47-9981-F1505F196137}">
      <dgm:prSet phldrT="[Text]" custT="1"/>
      <dgm:spPr/>
      <dgm:t>
        <a:bodyPr/>
        <a:lstStyle/>
        <a:p>
          <a:r>
            <a:rPr lang="en-US" sz="1300" dirty="0" smtClean="0"/>
            <a:t>IV/IM ceftriaxone, eye irrigation</a:t>
          </a:r>
        </a:p>
      </dgm:t>
    </dgm:pt>
    <dgm:pt modelId="{B5FFB2C9-CC12-5E4E-88B2-2510B73F78D8}" type="parTrans" cxnId="{A521937E-98E8-2645-AE04-B77FC340F722}">
      <dgm:prSet/>
      <dgm:spPr/>
      <dgm:t>
        <a:bodyPr/>
        <a:lstStyle/>
        <a:p>
          <a:endParaRPr lang="en-US" sz="1200"/>
        </a:p>
      </dgm:t>
    </dgm:pt>
    <dgm:pt modelId="{2E482B0B-2503-424D-83B9-A5544417E3A4}" type="sibTrans" cxnId="{A521937E-98E8-2645-AE04-B77FC340F722}">
      <dgm:prSet/>
      <dgm:spPr/>
      <dgm:t>
        <a:bodyPr/>
        <a:lstStyle/>
        <a:p>
          <a:endParaRPr lang="en-US"/>
        </a:p>
      </dgm:t>
    </dgm:pt>
    <dgm:pt modelId="{354C4BA5-278C-8342-8B21-72E9E4D093A9}">
      <dgm:prSet custT="1"/>
      <dgm:spPr/>
      <dgm:t>
        <a:bodyPr/>
        <a:lstStyle/>
        <a:p>
          <a:r>
            <a:rPr lang="en-US" sz="1300" dirty="0" smtClean="0"/>
            <a:t>H. </a:t>
          </a:r>
          <a:r>
            <a:rPr lang="en-US" sz="1300" dirty="0" err="1" smtClean="0"/>
            <a:t>Influenzae</a:t>
          </a:r>
          <a:r>
            <a:rPr lang="en-US" sz="1300" dirty="0" smtClean="0"/>
            <a:t> </a:t>
          </a:r>
          <a:r>
            <a:rPr lang="en-US" sz="1300" dirty="0" err="1" smtClean="0"/>
            <a:t>nontypeable</a:t>
          </a:r>
          <a:r>
            <a:rPr lang="en-US" sz="1300" dirty="0" smtClean="0"/>
            <a:t> </a:t>
          </a:r>
          <a:endParaRPr lang="en-US" sz="1300" dirty="0"/>
        </a:p>
      </dgm:t>
    </dgm:pt>
    <dgm:pt modelId="{41F866A0-9D57-6040-9377-A6733FA58CD2}" type="parTrans" cxnId="{342FCEC9-EE6C-2E4D-AFEB-7CD48E6F2089}">
      <dgm:prSet/>
      <dgm:spPr/>
      <dgm:t>
        <a:bodyPr/>
        <a:lstStyle/>
        <a:p>
          <a:endParaRPr lang="en-US" sz="1200"/>
        </a:p>
      </dgm:t>
    </dgm:pt>
    <dgm:pt modelId="{6617BE92-58E8-A449-9E81-2F8582478358}" type="sibTrans" cxnId="{342FCEC9-EE6C-2E4D-AFEB-7CD48E6F2089}">
      <dgm:prSet/>
      <dgm:spPr/>
      <dgm:t>
        <a:bodyPr/>
        <a:lstStyle/>
        <a:p>
          <a:endParaRPr lang="en-US"/>
        </a:p>
      </dgm:t>
    </dgm:pt>
    <dgm:pt modelId="{BAAAE10B-B43B-BF47-9E62-C89F2FDA9C9B}">
      <dgm:prSet custT="1"/>
      <dgm:spPr/>
      <dgm:t>
        <a:bodyPr/>
        <a:lstStyle/>
        <a:p>
          <a:r>
            <a:rPr lang="en-US" sz="1300" dirty="0" smtClean="0"/>
            <a:t>Oral antibiotics</a:t>
          </a:r>
          <a:endParaRPr lang="en-US" sz="1300" dirty="0"/>
        </a:p>
      </dgm:t>
    </dgm:pt>
    <dgm:pt modelId="{19EE1FC6-6159-184C-B056-F49A87D85723}" type="parTrans" cxnId="{648CB3DA-E0FF-8B4D-9F50-8ED8DA090AD0}">
      <dgm:prSet/>
      <dgm:spPr/>
      <dgm:t>
        <a:bodyPr/>
        <a:lstStyle/>
        <a:p>
          <a:endParaRPr lang="en-US" sz="1200"/>
        </a:p>
      </dgm:t>
    </dgm:pt>
    <dgm:pt modelId="{B6718D62-37F2-8B43-BCA2-636BC05656BE}" type="sibTrans" cxnId="{648CB3DA-E0FF-8B4D-9F50-8ED8DA090AD0}">
      <dgm:prSet/>
      <dgm:spPr/>
      <dgm:t>
        <a:bodyPr/>
        <a:lstStyle/>
        <a:p>
          <a:endParaRPr lang="en-US"/>
        </a:p>
      </dgm:t>
    </dgm:pt>
    <dgm:pt modelId="{2CB10E4D-A80F-7E47-97AE-79AADBD134A2}">
      <dgm:prSet custT="1"/>
      <dgm:spPr/>
      <dgm:t>
        <a:bodyPr/>
        <a:lstStyle/>
        <a:p>
          <a:r>
            <a:rPr lang="en-US" sz="1300" dirty="0" smtClean="0"/>
            <a:t>Vira</a:t>
          </a:r>
          <a:r>
            <a:rPr lang="en-US" sz="1200" dirty="0" smtClean="0"/>
            <a:t>l </a:t>
          </a:r>
          <a:endParaRPr lang="en-US" sz="1200" dirty="0"/>
        </a:p>
      </dgm:t>
    </dgm:pt>
    <dgm:pt modelId="{E54B892A-C33C-C644-98CA-2A2E4CBAFA07}" type="parTrans" cxnId="{3D7DE419-1145-D843-87E3-804621C970BA}">
      <dgm:prSet/>
      <dgm:spPr/>
      <dgm:t>
        <a:bodyPr/>
        <a:lstStyle/>
        <a:p>
          <a:endParaRPr lang="en-US" sz="1200"/>
        </a:p>
      </dgm:t>
    </dgm:pt>
    <dgm:pt modelId="{FF354213-1E63-0B46-95D0-5E72671C0766}" type="sibTrans" cxnId="{3D7DE419-1145-D843-87E3-804621C970BA}">
      <dgm:prSet/>
      <dgm:spPr/>
      <dgm:t>
        <a:bodyPr/>
        <a:lstStyle/>
        <a:p>
          <a:endParaRPr lang="en-US"/>
        </a:p>
      </dgm:t>
    </dgm:pt>
    <dgm:pt modelId="{A0DCC770-4ED0-2A4A-8694-8355F75250A8}">
      <dgm:prSet custT="1"/>
      <dgm:spPr/>
      <dgm:t>
        <a:bodyPr/>
        <a:lstStyle/>
        <a:p>
          <a:r>
            <a:rPr lang="en-US" sz="1300" dirty="0" smtClean="0"/>
            <a:t>Allergic</a:t>
          </a:r>
          <a:endParaRPr lang="en-US" sz="1300" dirty="0"/>
        </a:p>
      </dgm:t>
    </dgm:pt>
    <dgm:pt modelId="{747ED3AE-51DE-7D40-9246-F6CF2BC5FC11}" type="parTrans" cxnId="{B019642D-B5BB-3A4B-A0D1-63FB020B797F}">
      <dgm:prSet/>
      <dgm:spPr/>
      <dgm:t>
        <a:bodyPr/>
        <a:lstStyle/>
        <a:p>
          <a:endParaRPr lang="en-US" sz="1200"/>
        </a:p>
      </dgm:t>
    </dgm:pt>
    <dgm:pt modelId="{E6577F1C-A150-5446-A5DA-5A74406D89DE}" type="sibTrans" cxnId="{B019642D-B5BB-3A4B-A0D1-63FB020B797F}">
      <dgm:prSet/>
      <dgm:spPr/>
      <dgm:t>
        <a:bodyPr/>
        <a:lstStyle/>
        <a:p>
          <a:endParaRPr lang="en-US"/>
        </a:p>
      </dgm:t>
    </dgm:pt>
    <dgm:pt modelId="{8A39BBC1-300E-6048-8D32-38ADE9288EE8}">
      <dgm:prSet custT="1"/>
      <dgm:spPr/>
      <dgm:t>
        <a:bodyPr/>
        <a:lstStyle/>
        <a:p>
          <a:r>
            <a:rPr lang="en-US" sz="1300" dirty="0" smtClean="0"/>
            <a:t>Supportive care</a:t>
          </a:r>
          <a:endParaRPr lang="en-US" sz="1300" dirty="0"/>
        </a:p>
      </dgm:t>
    </dgm:pt>
    <dgm:pt modelId="{648FC472-86D1-CA4D-978C-D6149E8F055B}" type="parTrans" cxnId="{DCF92804-0A60-C24C-B481-338FCFA8F5A0}">
      <dgm:prSet/>
      <dgm:spPr/>
      <dgm:t>
        <a:bodyPr/>
        <a:lstStyle/>
        <a:p>
          <a:endParaRPr lang="en-US" sz="1200"/>
        </a:p>
      </dgm:t>
    </dgm:pt>
    <dgm:pt modelId="{8CF22221-9AF4-5347-9121-CBD0902D30F9}" type="sibTrans" cxnId="{DCF92804-0A60-C24C-B481-338FCFA8F5A0}">
      <dgm:prSet/>
      <dgm:spPr/>
      <dgm:t>
        <a:bodyPr/>
        <a:lstStyle/>
        <a:p>
          <a:endParaRPr lang="en-US"/>
        </a:p>
      </dgm:t>
    </dgm:pt>
    <dgm:pt modelId="{2DF0251D-F77D-9345-9495-53B20E5EC106}">
      <dgm:prSet custT="1"/>
      <dgm:spPr/>
      <dgm:t>
        <a:bodyPr/>
        <a:lstStyle/>
        <a:p>
          <a:r>
            <a:rPr lang="en-US" sz="1300" dirty="0" smtClean="0"/>
            <a:t>Antihistamines, NSAIDs, H1-receptor antagonists, mast cell stabilizers</a:t>
          </a:r>
          <a:endParaRPr lang="en-US" sz="1300" dirty="0"/>
        </a:p>
      </dgm:t>
    </dgm:pt>
    <dgm:pt modelId="{7B696F38-7847-174C-821A-25031E5DF552}" type="parTrans" cxnId="{EDC769AA-6A97-BE49-A346-D42FD9F98C94}">
      <dgm:prSet/>
      <dgm:spPr/>
      <dgm:t>
        <a:bodyPr/>
        <a:lstStyle/>
        <a:p>
          <a:endParaRPr lang="en-US" sz="1200"/>
        </a:p>
      </dgm:t>
    </dgm:pt>
    <dgm:pt modelId="{FE35ADF9-D66A-BC4E-A806-D3307FF98388}" type="sibTrans" cxnId="{EDC769AA-6A97-BE49-A346-D42FD9F98C94}">
      <dgm:prSet/>
      <dgm:spPr/>
      <dgm:t>
        <a:bodyPr/>
        <a:lstStyle/>
        <a:p>
          <a:endParaRPr lang="en-US"/>
        </a:p>
      </dgm:t>
    </dgm:pt>
    <dgm:pt modelId="{51D86621-38EB-A947-BA5C-950DCC804748}">
      <dgm:prSet phldrT="[Text]" custT="1"/>
      <dgm:spPr/>
      <dgm:t>
        <a:bodyPr/>
        <a:lstStyle/>
        <a:p>
          <a:r>
            <a:rPr lang="en-US" sz="1300" dirty="0" smtClean="0"/>
            <a:t>Oral erythromycin</a:t>
          </a:r>
        </a:p>
      </dgm:t>
    </dgm:pt>
    <dgm:pt modelId="{288456D1-C95C-184A-BFE2-81869247D34C}" type="sibTrans" cxnId="{E5305B7E-9AB5-F648-A24B-EF02A8FDE9AA}">
      <dgm:prSet/>
      <dgm:spPr/>
      <dgm:t>
        <a:bodyPr/>
        <a:lstStyle/>
        <a:p>
          <a:endParaRPr lang="en-US"/>
        </a:p>
      </dgm:t>
    </dgm:pt>
    <dgm:pt modelId="{0CF846CC-3FB8-5748-92AF-EB1F59552072}" type="parTrans" cxnId="{E5305B7E-9AB5-F648-A24B-EF02A8FDE9AA}">
      <dgm:prSet/>
      <dgm:spPr/>
      <dgm:t>
        <a:bodyPr/>
        <a:lstStyle/>
        <a:p>
          <a:endParaRPr lang="en-US" sz="1200"/>
        </a:p>
      </dgm:t>
    </dgm:pt>
    <dgm:pt modelId="{015F9071-607E-8E40-A2D3-43A753DF182D}">
      <dgm:prSet phldrT="[Text]" custT="1"/>
      <dgm:spPr/>
      <dgm:t>
        <a:bodyPr/>
        <a:lstStyle/>
        <a:p>
          <a:r>
            <a:rPr lang="en-US" sz="1300" dirty="0" smtClean="0"/>
            <a:t>C. trachomatis</a:t>
          </a:r>
        </a:p>
      </dgm:t>
    </dgm:pt>
    <dgm:pt modelId="{962E323F-3576-DF40-AC3D-8E707317F253}" type="sibTrans" cxnId="{73F5E1E1-C256-4E43-B123-F0FF11B54544}">
      <dgm:prSet/>
      <dgm:spPr/>
      <dgm:t>
        <a:bodyPr/>
        <a:lstStyle/>
        <a:p>
          <a:endParaRPr lang="en-US"/>
        </a:p>
      </dgm:t>
    </dgm:pt>
    <dgm:pt modelId="{2251921D-2680-834C-954D-BE65ACA6B91E}" type="parTrans" cxnId="{73F5E1E1-C256-4E43-B123-F0FF11B54544}">
      <dgm:prSet/>
      <dgm:spPr/>
      <dgm:t>
        <a:bodyPr/>
        <a:lstStyle/>
        <a:p>
          <a:endParaRPr lang="en-US" sz="1200"/>
        </a:p>
      </dgm:t>
    </dgm:pt>
    <dgm:pt modelId="{33D76A1B-8F17-7244-A511-A79B657FAE7B}">
      <dgm:prSet custT="1"/>
      <dgm:spPr/>
      <dgm:t>
        <a:bodyPr/>
        <a:lstStyle/>
        <a:p>
          <a:r>
            <a:rPr lang="en-US" sz="1300" dirty="0" smtClean="0"/>
            <a:t>Topical antibiotics</a:t>
          </a:r>
          <a:endParaRPr lang="en-US" sz="1300" dirty="0"/>
        </a:p>
      </dgm:t>
    </dgm:pt>
    <dgm:pt modelId="{50E138CE-C7A6-664B-920C-27ABD0D769F5}" type="parTrans" cxnId="{0B3D8B05-270D-B94B-9D82-B47BB18BB069}">
      <dgm:prSet/>
      <dgm:spPr/>
      <dgm:t>
        <a:bodyPr/>
        <a:lstStyle/>
        <a:p>
          <a:endParaRPr lang="en-US"/>
        </a:p>
      </dgm:t>
    </dgm:pt>
    <dgm:pt modelId="{3BB9C397-C95D-A640-8E36-0BE021BE2358}" type="sibTrans" cxnId="{0B3D8B05-270D-B94B-9D82-B47BB18BB069}">
      <dgm:prSet/>
      <dgm:spPr/>
      <dgm:t>
        <a:bodyPr/>
        <a:lstStyle/>
        <a:p>
          <a:endParaRPr lang="en-US"/>
        </a:p>
      </dgm:t>
    </dgm:pt>
    <dgm:pt modelId="{6A46DEBB-9CAE-AC4D-92EB-4D7884A550A8}">
      <dgm:prSet custT="1"/>
      <dgm:spPr/>
      <dgm:t>
        <a:bodyPr/>
        <a:lstStyle/>
        <a:p>
          <a:r>
            <a:rPr lang="en-US" sz="1200" dirty="0" smtClean="0"/>
            <a:t>S</a:t>
          </a:r>
          <a:r>
            <a:rPr lang="en-US" sz="1300" dirty="0" smtClean="0"/>
            <a:t>. pneumonia, M. </a:t>
          </a:r>
          <a:r>
            <a:rPr lang="en-US" sz="1300" dirty="0" err="1" smtClean="0"/>
            <a:t>catarrhalis</a:t>
          </a:r>
          <a:r>
            <a:rPr lang="en-US" sz="1300" dirty="0" smtClean="0"/>
            <a:t>, H. </a:t>
          </a:r>
          <a:r>
            <a:rPr lang="en-US" sz="1300" dirty="0" err="1" smtClean="0"/>
            <a:t>influenzae</a:t>
          </a:r>
          <a:endParaRPr lang="en-US" sz="1300" dirty="0"/>
        </a:p>
      </dgm:t>
    </dgm:pt>
    <dgm:pt modelId="{1C7CB31D-29A8-0F48-8B6E-01B8B2274796}" type="parTrans" cxnId="{E43AE93B-1E80-0747-B241-0895BA165271}">
      <dgm:prSet/>
      <dgm:spPr/>
      <dgm:t>
        <a:bodyPr/>
        <a:lstStyle/>
        <a:p>
          <a:endParaRPr lang="en-US"/>
        </a:p>
      </dgm:t>
    </dgm:pt>
    <dgm:pt modelId="{AE28C3F8-8780-D348-9180-E4EA1BB2E81D}" type="sibTrans" cxnId="{E43AE93B-1E80-0747-B241-0895BA165271}">
      <dgm:prSet/>
      <dgm:spPr/>
      <dgm:t>
        <a:bodyPr/>
        <a:lstStyle/>
        <a:p>
          <a:endParaRPr lang="en-US"/>
        </a:p>
      </dgm:t>
    </dgm:pt>
    <dgm:pt modelId="{8D36D934-E430-8645-B2D3-C5B12D21E4A9}">
      <dgm:prSet phldrT="[Text]" custT="1"/>
      <dgm:spPr/>
      <dgm:t>
        <a:bodyPr/>
        <a:lstStyle/>
        <a:p>
          <a:r>
            <a:rPr lang="en-US" sz="1700" b="1" dirty="0" smtClean="0">
              <a:solidFill>
                <a:schemeClr val="tx1"/>
              </a:solidFill>
            </a:rPr>
            <a:t>Child with conjunctivitis </a:t>
          </a:r>
          <a:endParaRPr lang="en-US" sz="1700" b="1" dirty="0">
            <a:solidFill>
              <a:schemeClr val="tx1"/>
            </a:solidFill>
          </a:endParaRPr>
        </a:p>
      </dgm:t>
    </dgm:pt>
    <dgm:pt modelId="{F586833D-A935-734B-BEEE-B0DED0089BF6}" type="parTrans" cxnId="{83854AD1-E81B-5943-B405-F3655F59B7F0}">
      <dgm:prSet/>
      <dgm:spPr/>
      <dgm:t>
        <a:bodyPr/>
        <a:lstStyle/>
        <a:p>
          <a:endParaRPr lang="en-US"/>
        </a:p>
      </dgm:t>
    </dgm:pt>
    <dgm:pt modelId="{94E5CDB4-C0BB-5640-8FD8-826F623CF6F6}" type="sibTrans" cxnId="{83854AD1-E81B-5943-B405-F3655F59B7F0}">
      <dgm:prSet/>
      <dgm:spPr/>
      <dgm:t>
        <a:bodyPr/>
        <a:lstStyle/>
        <a:p>
          <a:endParaRPr lang="en-US"/>
        </a:p>
      </dgm:t>
    </dgm:pt>
    <dgm:pt modelId="{0E15BC30-367C-824B-9BEB-174FCC72E89A}" type="pres">
      <dgm:prSet presAssocID="{D895B631-6C6E-714A-84CE-7FD8E3DCEE7F}" presName="diagram" presStyleCnt="0">
        <dgm:presLayoutVars>
          <dgm:chPref val="1"/>
          <dgm:dir/>
          <dgm:animOne val="branch"/>
          <dgm:animLvl val="lvl"/>
          <dgm:resizeHandles val="exact"/>
        </dgm:presLayoutVars>
      </dgm:prSet>
      <dgm:spPr/>
      <dgm:t>
        <a:bodyPr/>
        <a:lstStyle/>
        <a:p>
          <a:endParaRPr lang="en-US"/>
        </a:p>
      </dgm:t>
    </dgm:pt>
    <dgm:pt modelId="{FEF2855C-8B06-E647-9ABD-8233196F8D6D}" type="pres">
      <dgm:prSet presAssocID="{8D36D934-E430-8645-B2D3-C5B12D21E4A9}" presName="root1" presStyleCnt="0"/>
      <dgm:spPr/>
    </dgm:pt>
    <dgm:pt modelId="{C0F35F07-54F1-6D40-A2AB-5F41C54CF4D7}" type="pres">
      <dgm:prSet presAssocID="{8D36D934-E430-8645-B2D3-C5B12D21E4A9}" presName="LevelOneTextNode" presStyleLbl="node0" presStyleIdx="0" presStyleCnt="1" custScaleX="146347">
        <dgm:presLayoutVars>
          <dgm:chPref val="3"/>
        </dgm:presLayoutVars>
      </dgm:prSet>
      <dgm:spPr/>
      <dgm:t>
        <a:bodyPr/>
        <a:lstStyle/>
        <a:p>
          <a:endParaRPr lang="en-US"/>
        </a:p>
      </dgm:t>
    </dgm:pt>
    <dgm:pt modelId="{0E0A3C2F-CB5F-B643-91D3-248BBE5351FF}" type="pres">
      <dgm:prSet presAssocID="{8D36D934-E430-8645-B2D3-C5B12D21E4A9}" presName="level2hierChild" presStyleCnt="0"/>
      <dgm:spPr/>
    </dgm:pt>
    <dgm:pt modelId="{138C4556-BDC9-7E43-BB06-68A26D234F64}" type="pres">
      <dgm:prSet presAssocID="{D65BDB56-B4B3-744E-A542-95969EE3A081}" presName="conn2-1" presStyleLbl="parChTrans1D2" presStyleIdx="0" presStyleCnt="3"/>
      <dgm:spPr/>
      <dgm:t>
        <a:bodyPr/>
        <a:lstStyle/>
        <a:p>
          <a:endParaRPr lang="en-US"/>
        </a:p>
      </dgm:t>
    </dgm:pt>
    <dgm:pt modelId="{5F570CD0-FD35-D644-BB85-8DE5F703A1B3}" type="pres">
      <dgm:prSet presAssocID="{D65BDB56-B4B3-744E-A542-95969EE3A081}" presName="connTx" presStyleLbl="parChTrans1D2" presStyleIdx="0" presStyleCnt="3"/>
      <dgm:spPr/>
      <dgm:t>
        <a:bodyPr/>
        <a:lstStyle/>
        <a:p>
          <a:endParaRPr lang="en-US"/>
        </a:p>
      </dgm:t>
    </dgm:pt>
    <dgm:pt modelId="{86DDA1CB-EECC-A84D-AE61-E017BFB82CFA}" type="pres">
      <dgm:prSet presAssocID="{0AE5BB09-8DAD-6D4D-B9D8-CBEBDA032392}" presName="root2" presStyleCnt="0"/>
      <dgm:spPr/>
    </dgm:pt>
    <dgm:pt modelId="{68CEF946-3F6B-B440-ABF0-C74DE7540C5F}" type="pres">
      <dgm:prSet presAssocID="{0AE5BB09-8DAD-6D4D-B9D8-CBEBDA032392}" presName="LevelTwoTextNode" presStyleLbl="node2" presStyleIdx="0" presStyleCnt="3">
        <dgm:presLayoutVars>
          <dgm:chPref val="3"/>
        </dgm:presLayoutVars>
      </dgm:prSet>
      <dgm:spPr/>
      <dgm:t>
        <a:bodyPr/>
        <a:lstStyle/>
        <a:p>
          <a:endParaRPr lang="en-US"/>
        </a:p>
      </dgm:t>
    </dgm:pt>
    <dgm:pt modelId="{D11E7E1F-EC11-1C48-8ADA-9A2CDDE88C80}" type="pres">
      <dgm:prSet presAssocID="{0AE5BB09-8DAD-6D4D-B9D8-CBEBDA032392}" presName="level3hierChild" presStyleCnt="0"/>
      <dgm:spPr/>
    </dgm:pt>
    <dgm:pt modelId="{EF5F6A1A-519F-A348-9A74-393603F2B03D}" type="pres">
      <dgm:prSet presAssocID="{1169D93C-6E53-E143-B097-CD813CBC65D9}" presName="conn2-1" presStyleLbl="parChTrans1D3" presStyleIdx="0" presStyleCnt="6"/>
      <dgm:spPr/>
      <dgm:t>
        <a:bodyPr/>
        <a:lstStyle/>
        <a:p>
          <a:endParaRPr lang="en-US"/>
        </a:p>
      </dgm:t>
    </dgm:pt>
    <dgm:pt modelId="{86DA6BA6-20E5-1648-9D7A-04E0B6AEE289}" type="pres">
      <dgm:prSet presAssocID="{1169D93C-6E53-E143-B097-CD813CBC65D9}" presName="connTx" presStyleLbl="parChTrans1D3" presStyleIdx="0" presStyleCnt="6"/>
      <dgm:spPr/>
      <dgm:t>
        <a:bodyPr/>
        <a:lstStyle/>
        <a:p>
          <a:endParaRPr lang="en-US"/>
        </a:p>
      </dgm:t>
    </dgm:pt>
    <dgm:pt modelId="{50EFF2F9-3C14-1D41-A8C8-E7E222681545}" type="pres">
      <dgm:prSet presAssocID="{A080605F-8089-4B44-8E90-2A29F0A736FA}" presName="root2" presStyleCnt="0"/>
      <dgm:spPr/>
    </dgm:pt>
    <dgm:pt modelId="{D6955435-9318-1149-B88A-D6D3D3039613}" type="pres">
      <dgm:prSet presAssocID="{A080605F-8089-4B44-8E90-2A29F0A736FA}" presName="LevelTwoTextNode" presStyleLbl="node3" presStyleIdx="0" presStyleCnt="6">
        <dgm:presLayoutVars>
          <dgm:chPref val="3"/>
        </dgm:presLayoutVars>
      </dgm:prSet>
      <dgm:spPr/>
      <dgm:t>
        <a:bodyPr/>
        <a:lstStyle/>
        <a:p>
          <a:endParaRPr lang="en-US"/>
        </a:p>
      </dgm:t>
    </dgm:pt>
    <dgm:pt modelId="{D97299DD-8615-8F4A-B392-9A5C9EA12F72}" type="pres">
      <dgm:prSet presAssocID="{A080605F-8089-4B44-8E90-2A29F0A736FA}" presName="level3hierChild" presStyleCnt="0"/>
      <dgm:spPr/>
    </dgm:pt>
    <dgm:pt modelId="{49A004E8-35EF-2046-AF69-98B49352BE32}" type="pres">
      <dgm:prSet presAssocID="{68C152DC-D281-9249-8750-9A280BE0EA55}" presName="conn2-1" presStyleLbl="parChTrans1D4" presStyleIdx="0" presStyleCnt="12"/>
      <dgm:spPr/>
      <dgm:t>
        <a:bodyPr/>
        <a:lstStyle/>
        <a:p>
          <a:endParaRPr lang="en-US"/>
        </a:p>
      </dgm:t>
    </dgm:pt>
    <dgm:pt modelId="{F721ED42-A4C8-5B4F-80CB-F0BD1974743D}" type="pres">
      <dgm:prSet presAssocID="{68C152DC-D281-9249-8750-9A280BE0EA55}" presName="connTx" presStyleLbl="parChTrans1D4" presStyleIdx="0" presStyleCnt="12"/>
      <dgm:spPr/>
      <dgm:t>
        <a:bodyPr/>
        <a:lstStyle/>
        <a:p>
          <a:endParaRPr lang="en-US"/>
        </a:p>
      </dgm:t>
    </dgm:pt>
    <dgm:pt modelId="{E90A0AEC-A432-9746-A4BD-E2293C914C47}" type="pres">
      <dgm:prSet presAssocID="{3D259420-3DF1-DD48-B26A-93658A909411}" presName="root2" presStyleCnt="0"/>
      <dgm:spPr/>
    </dgm:pt>
    <dgm:pt modelId="{F98F6442-2B3B-C742-A071-6B0E97F69C65}" type="pres">
      <dgm:prSet presAssocID="{3D259420-3DF1-DD48-B26A-93658A909411}" presName="LevelTwoTextNode" presStyleLbl="node4" presStyleIdx="0" presStyleCnt="12">
        <dgm:presLayoutVars>
          <dgm:chPref val="3"/>
        </dgm:presLayoutVars>
      </dgm:prSet>
      <dgm:spPr/>
      <dgm:t>
        <a:bodyPr/>
        <a:lstStyle/>
        <a:p>
          <a:endParaRPr lang="en-US"/>
        </a:p>
      </dgm:t>
    </dgm:pt>
    <dgm:pt modelId="{9B46A217-6132-C843-A6C0-01C01D2994BE}" type="pres">
      <dgm:prSet presAssocID="{3D259420-3DF1-DD48-B26A-93658A909411}" presName="level3hierChild" presStyleCnt="0"/>
      <dgm:spPr/>
    </dgm:pt>
    <dgm:pt modelId="{E06D8022-370F-8E49-92FC-EA2109BD698D}" type="pres">
      <dgm:prSet presAssocID="{D4610F3A-30F5-7A4E-95C5-57D453C63720}" presName="conn2-1" presStyleLbl="parChTrans1D4" presStyleIdx="1" presStyleCnt="12"/>
      <dgm:spPr/>
      <dgm:t>
        <a:bodyPr/>
        <a:lstStyle/>
        <a:p>
          <a:endParaRPr lang="en-US"/>
        </a:p>
      </dgm:t>
    </dgm:pt>
    <dgm:pt modelId="{AEE7EFD3-59BA-D444-850F-A79E93F5CCB4}" type="pres">
      <dgm:prSet presAssocID="{D4610F3A-30F5-7A4E-95C5-57D453C63720}" presName="connTx" presStyleLbl="parChTrans1D4" presStyleIdx="1" presStyleCnt="12"/>
      <dgm:spPr/>
      <dgm:t>
        <a:bodyPr/>
        <a:lstStyle/>
        <a:p>
          <a:endParaRPr lang="en-US"/>
        </a:p>
      </dgm:t>
    </dgm:pt>
    <dgm:pt modelId="{2A1A6900-9B01-9B4E-901C-D9C3674272EF}" type="pres">
      <dgm:prSet presAssocID="{4368CA5F-C76A-2D4B-A9FA-CF521AF237FA}" presName="root2" presStyleCnt="0"/>
      <dgm:spPr/>
    </dgm:pt>
    <dgm:pt modelId="{28B5EA31-D7E0-6C45-AE6F-45CAA696A31A}" type="pres">
      <dgm:prSet presAssocID="{4368CA5F-C76A-2D4B-A9FA-CF521AF237FA}" presName="LevelTwoTextNode" presStyleLbl="node4" presStyleIdx="1" presStyleCnt="12">
        <dgm:presLayoutVars>
          <dgm:chPref val="3"/>
        </dgm:presLayoutVars>
      </dgm:prSet>
      <dgm:spPr/>
      <dgm:t>
        <a:bodyPr/>
        <a:lstStyle/>
        <a:p>
          <a:endParaRPr lang="en-US"/>
        </a:p>
      </dgm:t>
    </dgm:pt>
    <dgm:pt modelId="{E8AA2C5D-9CC9-2F40-A47B-31D89F899DB4}" type="pres">
      <dgm:prSet presAssocID="{4368CA5F-C76A-2D4B-A9FA-CF521AF237FA}" presName="level3hierChild" presStyleCnt="0"/>
      <dgm:spPr/>
    </dgm:pt>
    <dgm:pt modelId="{01A6DA6F-9177-124B-BA0B-A97B3149BDB3}" type="pres">
      <dgm:prSet presAssocID="{EFC9806D-4C39-3542-89E8-13D647DD5F0E}" presName="conn2-1" presStyleLbl="parChTrans1D3" presStyleIdx="1" presStyleCnt="6"/>
      <dgm:spPr/>
      <dgm:t>
        <a:bodyPr/>
        <a:lstStyle/>
        <a:p>
          <a:endParaRPr lang="en-US"/>
        </a:p>
      </dgm:t>
    </dgm:pt>
    <dgm:pt modelId="{4A5DD451-DF57-9044-90B1-096AAE4903A4}" type="pres">
      <dgm:prSet presAssocID="{EFC9806D-4C39-3542-89E8-13D647DD5F0E}" presName="connTx" presStyleLbl="parChTrans1D3" presStyleIdx="1" presStyleCnt="6"/>
      <dgm:spPr/>
      <dgm:t>
        <a:bodyPr/>
        <a:lstStyle/>
        <a:p>
          <a:endParaRPr lang="en-US"/>
        </a:p>
      </dgm:t>
    </dgm:pt>
    <dgm:pt modelId="{245ECB30-C25C-3148-BAAB-8EEEEA89C8F1}" type="pres">
      <dgm:prSet presAssocID="{C53C504F-7862-1B4C-8448-D0EC1D1D5B59}" presName="root2" presStyleCnt="0"/>
      <dgm:spPr/>
    </dgm:pt>
    <dgm:pt modelId="{6401951F-706D-3741-AB3C-10C899D3129B}" type="pres">
      <dgm:prSet presAssocID="{C53C504F-7862-1B4C-8448-D0EC1D1D5B59}" presName="LevelTwoTextNode" presStyleLbl="node3" presStyleIdx="1" presStyleCnt="6">
        <dgm:presLayoutVars>
          <dgm:chPref val="3"/>
        </dgm:presLayoutVars>
      </dgm:prSet>
      <dgm:spPr/>
      <dgm:t>
        <a:bodyPr/>
        <a:lstStyle/>
        <a:p>
          <a:endParaRPr lang="en-US"/>
        </a:p>
      </dgm:t>
    </dgm:pt>
    <dgm:pt modelId="{36E4C319-3912-B849-9D3B-09357EA708F0}" type="pres">
      <dgm:prSet presAssocID="{C53C504F-7862-1B4C-8448-D0EC1D1D5B59}" presName="level3hierChild" presStyleCnt="0"/>
      <dgm:spPr/>
    </dgm:pt>
    <dgm:pt modelId="{29CEEF21-3027-2C4E-BE54-50E82813666C}" type="pres">
      <dgm:prSet presAssocID="{2D9C9B16-A6CA-4542-A2A6-968E842B8BA0}" presName="conn2-1" presStyleLbl="parChTrans1D4" presStyleIdx="2" presStyleCnt="12"/>
      <dgm:spPr/>
      <dgm:t>
        <a:bodyPr/>
        <a:lstStyle/>
        <a:p>
          <a:endParaRPr lang="en-US"/>
        </a:p>
      </dgm:t>
    </dgm:pt>
    <dgm:pt modelId="{378EE91E-D7B0-3F4D-A839-2125A77410D8}" type="pres">
      <dgm:prSet presAssocID="{2D9C9B16-A6CA-4542-A2A6-968E842B8BA0}" presName="connTx" presStyleLbl="parChTrans1D4" presStyleIdx="2" presStyleCnt="12"/>
      <dgm:spPr/>
      <dgm:t>
        <a:bodyPr/>
        <a:lstStyle/>
        <a:p>
          <a:endParaRPr lang="en-US"/>
        </a:p>
      </dgm:t>
    </dgm:pt>
    <dgm:pt modelId="{2A667A22-DE54-BE4C-BAD0-7CA065E8FB0D}" type="pres">
      <dgm:prSet presAssocID="{F8C16D5C-7A2C-6B49-865A-052B8A9A9181}" presName="root2" presStyleCnt="0"/>
      <dgm:spPr/>
    </dgm:pt>
    <dgm:pt modelId="{27A24449-3D72-034D-989D-C7529DF9989C}" type="pres">
      <dgm:prSet presAssocID="{F8C16D5C-7A2C-6B49-865A-052B8A9A9181}" presName="LevelTwoTextNode" presStyleLbl="node4" presStyleIdx="2" presStyleCnt="12">
        <dgm:presLayoutVars>
          <dgm:chPref val="3"/>
        </dgm:presLayoutVars>
      </dgm:prSet>
      <dgm:spPr/>
      <dgm:t>
        <a:bodyPr/>
        <a:lstStyle/>
        <a:p>
          <a:endParaRPr lang="en-US"/>
        </a:p>
      </dgm:t>
    </dgm:pt>
    <dgm:pt modelId="{BD10E5EE-503D-C34C-ADA4-8FE3F2BAD30F}" type="pres">
      <dgm:prSet presAssocID="{F8C16D5C-7A2C-6B49-865A-052B8A9A9181}" presName="level3hierChild" presStyleCnt="0"/>
      <dgm:spPr/>
    </dgm:pt>
    <dgm:pt modelId="{BAB5B7B9-5B8F-624B-9240-FC06EC9E204D}" type="pres">
      <dgm:prSet presAssocID="{B5FFB2C9-CC12-5E4E-88B2-2510B73F78D8}" presName="conn2-1" presStyleLbl="parChTrans1D4" presStyleIdx="3" presStyleCnt="12"/>
      <dgm:spPr/>
      <dgm:t>
        <a:bodyPr/>
        <a:lstStyle/>
        <a:p>
          <a:endParaRPr lang="en-US"/>
        </a:p>
      </dgm:t>
    </dgm:pt>
    <dgm:pt modelId="{08477391-C3E3-8342-A819-6E251CD72616}" type="pres">
      <dgm:prSet presAssocID="{B5FFB2C9-CC12-5E4E-88B2-2510B73F78D8}" presName="connTx" presStyleLbl="parChTrans1D4" presStyleIdx="3" presStyleCnt="12"/>
      <dgm:spPr/>
      <dgm:t>
        <a:bodyPr/>
        <a:lstStyle/>
        <a:p>
          <a:endParaRPr lang="en-US"/>
        </a:p>
      </dgm:t>
    </dgm:pt>
    <dgm:pt modelId="{AC124AA1-883C-564B-8875-A56A5C4C208A}" type="pres">
      <dgm:prSet presAssocID="{98EEB22A-E8CB-7B47-9981-F1505F196137}" presName="root2" presStyleCnt="0"/>
      <dgm:spPr/>
    </dgm:pt>
    <dgm:pt modelId="{F59EB592-0E17-1B49-A0E3-17EFD5FF1CB0}" type="pres">
      <dgm:prSet presAssocID="{98EEB22A-E8CB-7B47-9981-F1505F196137}" presName="LevelTwoTextNode" presStyleLbl="node4" presStyleIdx="3" presStyleCnt="12">
        <dgm:presLayoutVars>
          <dgm:chPref val="3"/>
        </dgm:presLayoutVars>
      </dgm:prSet>
      <dgm:spPr/>
      <dgm:t>
        <a:bodyPr/>
        <a:lstStyle/>
        <a:p>
          <a:endParaRPr lang="en-US"/>
        </a:p>
      </dgm:t>
    </dgm:pt>
    <dgm:pt modelId="{F0ADACBB-34A7-EC45-9A4C-9E2A67AF0DC3}" type="pres">
      <dgm:prSet presAssocID="{98EEB22A-E8CB-7B47-9981-F1505F196137}" presName="level3hierChild" presStyleCnt="0"/>
      <dgm:spPr/>
    </dgm:pt>
    <dgm:pt modelId="{671EC8B9-1277-9849-BF21-A133BC54D6DE}" type="pres">
      <dgm:prSet presAssocID="{2251921D-2680-834C-954D-BE65ACA6B91E}" presName="conn2-1" presStyleLbl="parChTrans1D4" presStyleIdx="4" presStyleCnt="12"/>
      <dgm:spPr/>
      <dgm:t>
        <a:bodyPr/>
        <a:lstStyle/>
        <a:p>
          <a:endParaRPr lang="en-US"/>
        </a:p>
      </dgm:t>
    </dgm:pt>
    <dgm:pt modelId="{B6483105-BA73-984A-BF78-7502EF368352}" type="pres">
      <dgm:prSet presAssocID="{2251921D-2680-834C-954D-BE65ACA6B91E}" presName="connTx" presStyleLbl="parChTrans1D4" presStyleIdx="4" presStyleCnt="12"/>
      <dgm:spPr/>
      <dgm:t>
        <a:bodyPr/>
        <a:lstStyle/>
        <a:p>
          <a:endParaRPr lang="en-US"/>
        </a:p>
      </dgm:t>
    </dgm:pt>
    <dgm:pt modelId="{26B415D7-9EDF-8C47-820C-184AF25A2C78}" type="pres">
      <dgm:prSet presAssocID="{015F9071-607E-8E40-A2D3-43A753DF182D}" presName="root2" presStyleCnt="0"/>
      <dgm:spPr/>
    </dgm:pt>
    <dgm:pt modelId="{FBFD5427-659B-2C47-8369-57279A289683}" type="pres">
      <dgm:prSet presAssocID="{015F9071-607E-8E40-A2D3-43A753DF182D}" presName="LevelTwoTextNode" presStyleLbl="node4" presStyleIdx="4" presStyleCnt="12">
        <dgm:presLayoutVars>
          <dgm:chPref val="3"/>
        </dgm:presLayoutVars>
      </dgm:prSet>
      <dgm:spPr/>
      <dgm:t>
        <a:bodyPr/>
        <a:lstStyle/>
        <a:p>
          <a:endParaRPr lang="en-US"/>
        </a:p>
      </dgm:t>
    </dgm:pt>
    <dgm:pt modelId="{CDBC0DC2-6351-AA4C-BAAB-A254FDFC98A0}" type="pres">
      <dgm:prSet presAssocID="{015F9071-607E-8E40-A2D3-43A753DF182D}" presName="level3hierChild" presStyleCnt="0"/>
      <dgm:spPr/>
    </dgm:pt>
    <dgm:pt modelId="{755EEDA9-7F14-D14F-86EA-F62145694F5D}" type="pres">
      <dgm:prSet presAssocID="{0CF846CC-3FB8-5748-92AF-EB1F59552072}" presName="conn2-1" presStyleLbl="parChTrans1D4" presStyleIdx="5" presStyleCnt="12"/>
      <dgm:spPr/>
      <dgm:t>
        <a:bodyPr/>
        <a:lstStyle/>
        <a:p>
          <a:endParaRPr lang="en-US"/>
        </a:p>
      </dgm:t>
    </dgm:pt>
    <dgm:pt modelId="{71954AAA-CA45-ED49-A78D-6D6C740211A6}" type="pres">
      <dgm:prSet presAssocID="{0CF846CC-3FB8-5748-92AF-EB1F59552072}" presName="connTx" presStyleLbl="parChTrans1D4" presStyleIdx="5" presStyleCnt="12"/>
      <dgm:spPr/>
      <dgm:t>
        <a:bodyPr/>
        <a:lstStyle/>
        <a:p>
          <a:endParaRPr lang="en-US"/>
        </a:p>
      </dgm:t>
    </dgm:pt>
    <dgm:pt modelId="{7AECDC76-8301-154F-9FF7-BFE6DF7DC200}" type="pres">
      <dgm:prSet presAssocID="{51D86621-38EB-A947-BA5C-950DCC804748}" presName="root2" presStyleCnt="0"/>
      <dgm:spPr/>
    </dgm:pt>
    <dgm:pt modelId="{74B4CE2A-A753-EE42-AE36-1C4498BC0BE1}" type="pres">
      <dgm:prSet presAssocID="{51D86621-38EB-A947-BA5C-950DCC804748}" presName="LevelTwoTextNode" presStyleLbl="node4" presStyleIdx="5" presStyleCnt="12">
        <dgm:presLayoutVars>
          <dgm:chPref val="3"/>
        </dgm:presLayoutVars>
      </dgm:prSet>
      <dgm:spPr/>
      <dgm:t>
        <a:bodyPr/>
        <a:lstStyle/>
        <a:p>
          <a:endParaRPr lang="en-US"/>
        </a:p>
      </dgm:t>
    </dgm:pt>
    <dgm:pt modelId="{C1FBDB92-4458-5F41-B748-AF35D694E9B2}" type="pres">
      <dgm:prSet presAssocID="{51D86621-38EB-A947-BA5C-950DCC804748}" presName="level3hierChild" presStyleCnt="0"/>
      <dgm:spPr/>
    </dgm:pt>
    <dgm:pt modelId="{29A54225-F0D8-4A47-A640-C8E655DB7F0B}" type="pres">
      <dgm:prSet presAssocID="{52F03C5F-C7E6-A244-88AE-E7C8330068BF}" presName="conn2-1" presStyleLbl="parChTrans1D2" presStyleIdx="1" presStyleCnt="3"/>
      <dgm:spPr/>
      <dgm:t>
        <a:bodyPr/>
        <a:lstStyle/>
        <a:p>
          <a:endParaRPr lang="en-US"/>
        </a:p>
      </dgm:t>
    </dgm:pt>
    <dgm:pt modelId="{D7B21CDE-0AEC-AB48-9F78-CDFCE833DC84}" type="pres">
      <dgm:prSet presAssocID="{52F03C5F-C7E6-A244-88AE-E7C8330068BF}" presName="connTx" presStyleLbl="parChTrans1D2" presStyleIdx="1" presStyleCnt="3"/>
      <dgm:spPr/>
      <dgm:t>
        <a:bodyPr/>
        <a:lstStyle/>
        <a:p>
          <a:endParaRPr lang="en-US"/>
        </a:p>
      </dgm:t>
    </dgm:pt>
    <dgm:pt modelId="{24A2A21B-1DEB-CC4B-827A-2DC8E8AAC87A}" type="pres">
      <dgm:prSet presAssocID="{640EAAC8-722E-4146-9FD3-E8677594DADC}" presName="root2" presStyleCnt="0"/>
      <dgm:spPr/>
    </dgm:pt>
    <dgm:pt modelId="{6EDB6310-77A6-DC4C-9244-10849CEDB15A}" type="pres">
      <dgm:prSet presAssocID="{640EAAC8-722E-4146-9FD3-E8677594DADC}" presName="LevelTwoTextNode" presStyleLbl="node2" presStyleIdx="1" presStyleCnt="3">
        <dgm:presLayoutVars>
          <dgm:chPref val="3"/>
        </dgm:presLayoutVars>
      </dgm:prSet>
      <dgm:spPr/>
      <dgm:t>
        <a:bodyPr/>
        <a:lstStyle/>
        <a:p>
          <a:endParaRPr lang="en-US"/>
        </a:p>
      </dgm:t>
    </dgm:pt>
    <dgm:pt modelId="{ABE9B31D-A656-934B-AB00-BB0D517E19D3}" type="pres">
      <dgm:prSet presAssocID="{640EAAC8-722E-4146-9FD3-E8677594DADC}" presName="level3hierChild" presStyleCnt="0"/>
      <dgm:spPr/>
    </dgm:pt>
    <dgm:pt modelId="{1059E1B4-F83D-6A4A-A830-AA884B677A54}" type="pres">
      <dgm:prSet presAssocID="{CC598E54-B1D3-2B47-B0B5-8BA38BE80D6E}" presName="conn2-1" presStyleLbl="parChTrans1D3" presStyleIdx="2" presStyleCnt="6"/>
      <dgm:spPr/>
      <dgm:t>
        <a:bodyPr/>
        <a:lstStyle/>
        <a:p>
          <a:endParaRPr lang="en-US"/>
        </a:p>
      </dgm:t>
    </dgm:pt>
    <dgm:pt modelId="{11F10990-A0BD-C141-AEE6-0EDC0060C08E}" type="pres">
      <dgm:prSet presAssocID="{CC598E54-B1D3-2B47-B0B5-8BA38BE80D6E}" presName="connTx" presStyleLbl="parChTrans1D3" presStyleIdx="2" presStyleCnt="6"/>
      <dgm:spPr/>
      <dgm:t>
        <a:bodyPr/>
        <a:lstStyle/>
        <a:p>
          <a:endParaRPr lang="en-US"/>
        </a:p>
      </dgm:t>
    </dgm:pt>
    <dgm:pt modelId="{C46D7442-1674-3041-8C00-29E9FA033E21}" type="pres">
      <dgm:prSet presAssocID="{C3A88D9D-E2ED-5143-A188-9775342572FC}" presName="root2" presStyleCnt="0"/>
      <dgm:spPr/>
    </dgm:pt>
    <dgm:pt modelId="{2BA1752A-7E87-5848-93D1-00CF122D9E8B}" type="pres">
      <dgm:prSet presAssocID="{C3A88D9D-E2ED-5143-A188-9775342572FC}" presName="LevelTwoTextNode" presStyleLbl="node3" presStyleIdx="2" presStyleCnt="6">
        <dgm:presLayoutVars>
          <dgm:chPref val="3"/>
        </dgm:presLayoutVars>
      </dgm:prSet>
      <dgm:spPr/>
      <dgm:t>
        <a:bodyPr/>
        <a:lstStyle/>
        <a:p>
          <a:endParaRPr lang="en-US"/>
        </a:p>
      </dgm:t>
    </dgm:pt>
    <dgm:pt modelId="{E6892278-911B-1C44-9334-2AC6042C9DA3}" type="pres">
      <dgm:prSet presAssocID="{C3A88D9D-E2ED-5143-A188-9775342572FC}" presName="level3hierChild" presStyleCnt="0"/>
      <dgm:spPr/>
    </dgm:pt>
    <dgm:pt modelId="{94D6F74C-E8B8-BD4C-8E92-22ADD74154B3}" type="pres">
      <dgm:prSet presAssocID="{41F866A0-9D57-6040-9377-A6733FA58CD2}" presName="conn2-1" presStyleLbl="parChTrans1D4" presStyleIdx="6" presStyleCnt="12"/>
      <dgm:spPr/>
      <dgm:t>
        <a:bodyPr/>
        <a:lstStyle/>
        <a:p>
          <a:endParaRPr lang="en-US"/>
        </a:p>
      </dgm:t>
    </dgm:pt>
    <dgm:pt modelId="{FA43A872-EE42-6649-AC46-B6128D4524A9}" type="pres">
      <dgm:prSet presAssocID="{41F866A0-9D57-6040-9377-A6733FA58CD2}" presName="connTx" presStyleLbl="parChTrans1D4" presStyleIdx="6" presStyleCnt="12"/>
      <dgm:spPr/>
      <dgm:t>
        <a:bodyPr/>
        <a:lstStyle/>
        <a:p>
          <a:endParaRPr lang="en-US"/>
        </a:p>
      </dgm:t>
    </dgm:pt>
    <dgm:pt modelId="{CB8CAEF5-8F68-6745-8197-929C32E49417}" type="pres">
      <dgm:prSet presAssocID="{354C4BA5-278C-8342-8B21-72E9E4D093A9}" presName="root2" presStyleCnt="0"/>
      <dgm:spPr/>
    </dgm:pt>
    <dgm:pt modelId="{B1DE2DC9-3FBA-C34A-A1CC-0498AFD9052F}" type="pres">
      <dgm:prSet presAssocID="{354C4BA5-278C-8342-8B21-72E9E4D093A9}" presName="LevelTwoTextNode" presStyleLbl="node4" presStyleIdx="6" presStyleCnt="12">
        <dgm:presLayoutVars>
          <dgm:chPref val="3"/>
        </dgm:presLayoutVars>
      </dgm:prSet>
      <dgm:spPr/>
      <dgm:t>
        <a:bodyPr/>
        <a:lstStyle/>
        <a:p>
          <a:endParaRPr lang="en-US"/>
        </a:p>
      </dgm:t>
    </dgm:pt>
    <dgm:pt modelId="{EFBD9A6E-CCA2-2C42-B416-E4477341D890}" type="pres">
      <dgm:prSet presAssocID="{354C4BA5-278C-8342-8B21-72E9E4D093A9}" presName="level3hierChild" presStyleCnt="0"/>
      <dgm:spPr/>
    </dgm:pt>
    <dgm:pt modelId="{5E44A3AE-0FF4-A947-BAD7-78DB34DE2ABD}" type="pres">
      <dgm:prSet presAssocID="{19EE1FC6-6159-184C-B056-F49A87D85723}" presName="conn2-1" presStyleLbl="parChTrans1D4" presStyleIdx="7" presStyleCnt="12"/>
      <dgm:spPr/>
      <dgm:t>
        <a:bodyPr/>
        <a:lstStyle/>
        <a:p>
          <a:endParaRPr lang="en-US"/>
        </a:p>
      </dgm:t>
    </dgm:pt>
    <dgm:pt modelId="{1F20CDB8-4D48-9847-8A15-E6EE7E330B92}" type="pres">
      <dgm:prSet presAssocID="{19EE1FC6-6159-184C-B056-F49A87D85723}" presName="connTx" presStyleLbl="parChTrans1D4" presStyleIdx="7" presStyleCnt="12"/>
      <dgm:spPr/>
      <dgm:t>
        <a:bodyPr/>
        <a:lstStyle/>
        <a:p>
          <a:endParaRPr lang="en-US"/>
        </a:p>
      </dgm:t>
    </dgm:pt>
    <dgm:pt modelId="{CC2CBC8E-1D37-454F-8868-3EDAAC3FDA45}" type="pres">
      <dgm:prSet presAssocID="{BAAAE10B-B43B-BF47-9E62-C89F2FDA9C9B}" presName="root2" presStyleCnt="0"/>
      <dgm:spPr/>
    </dgm:pt>
    <dgm:pt modelId="{94F1C4D5-E74E-D147-9C7D-8B047CFBFC31}" type="pres">
      <dgm:prSet presAssocID="{BAAAE10B-B43B-BF47-9E62-C89F2FDA9C9B}" presName="LevelTwoTextNode" presStyleLbl="node4" presStyleIdx="7" presStyleCnt="12">
        <dgm:presLayoutVars>
          <dgm:chPref val="3"/>
        </dgm:presLayoutVars>
      </dgm:prSet>
      <dgm:spPr/>
      <dgm:t>
        <a:bodyPr/>
        <a:lstStyle/>
        <a:p>
          <a:endParaRPr lang="en-US"/>
        </a:p>
      </dgm:t>
    </dgm:pt>
    <dgm:pt modelId="{F5CC54E0-56B0-534A-B010-220A4FC9B225}" type="pres">
      <dgm:prSet presAssocID="{BAAAE10B-B43B-BF47-9E62-C89F2FDA9C9B}" presName="level3hierChild" presStyleCnt="0"/>
      <dgm:spPr/>
    </dgm:pt>
    <dgm:pt modelId="{100FDCA3-142A-5341-AC71-E5C35A908ABE}" type="pres">
      <dgm:prSet presAssocID="{E8F9502E-49EC-344F-B726-2C2AB521F874}" presName="conn2-1" presStyleLbl="parChTrans1D3" presStyleIdx="3" presStyleCnt="6"/>
      <dgm:spPr/>
      <dgm:t>
        <a:bodyPr/>
        <a:lstStyle/>
        <a:p>
          <a:endParaRPr lang="en-US"/>
        </a:p>
      </dgm:t>
    </dgm:pt>
    <dgm:pt modelId="{C8225F69-E981-3E48-82D9-E659469A5C5A}" type="pres">
      <dgm:prSet presAssocID="{E8F9502E-49EC-344F-B726-2C2AB521F874}" presName="connTx" presStyleLbl="parChTrans1D3" presStyleIdx="3" presStyleCnt="6"/>
      <dgm:spPr/>
      <dgm:t>
        <a:bodyPr/>
        <a:lstStyle/>
        <a:p>
          <a:endParaRPr lang="en-US"/>
        </a:p>
      </dgm:t>
    </dgm:pt>
    <dgm:pt modelId="{0BAA51BE-7AAF-1446-B0F5-A280285A91E3}" type="pres">
      <dgm:prSet presAssocID="{5F5C7EAD-5924-8E49-9F02-839BDEEB4A3A}" presName="root2" presStyleCnt="0"/>
      <dgm:spPr/>
    </dgm:pt>
    <dgm:pt modelId="{098D6DD1-1289-B647-9C5C-7597FAC17E3A}" type="pres">
      <dgm:prSet presAssocID="{5F5C7EAD-5924-8E49-9F02-839BDEEB4A3A}" presName="LevelTwoTextNode" presStyleLbl="node3" presStyleIdx="3" presStyleCnt="6">
        <dgm:presLayoutVars>
          <dgm:chPref val="3"/>
        </dgm:presLayoutVars>
      </dgm:prSet>
      <dgm:spPr/>
      <dgm:t>
        <a:bodyPr/>
        <a:lstStyle/>
        <a:p>
          <a:endParaRPr lang="en-US"/>
        </a:p>
      </dgm:t>
    </dgm:pt>
    <dgm:pt modelId="{0DA4E4D4-5994-2145-AA19-DF596A4E685B}" type="pres">
      <dgm:prSet presAssocID="{5F5C7EAD-5924-8E49-9F02-839BDEEB4A3A}" presName="level3hierChild" presStyleCnt="0"/>
      <dgm:spPr/>
    </dgm:pt>
    <dgm:pt modelId="{57B4F4A4-79CE-0242-A8BD-F6AEF611E75B}" type="pres">
      <dgm:prSet presAssocID="{1C7CB31D-29A8-0F48-8B6E-01B8B2274796}" presName="conn2-1" presStyleLbl="parChTrans1D4" presStyleIdx="8" presStyleCnt="12"/>
      <dgm:spPr/>
      <dgm:t>
        <a:bodyPr/>
        <a:lstStyle/>
        <a:p>
          <a:endParaRPr lang="en-US"/>
        </a:p>
      </dgm:t>
    </dgm:pt>
    <dgm:pt modelId="{593F58DD-F4E9-E34E-BC2C-19EAE1510427}" type="pres">
      <dgm:prSet presAssocID="{1C7CB31D-29A8-0F48-8B6E-01B8B2274796}" presName="connTx" presStyleLbl="parChTrans1D4" presStyleIdx="8" presStyleCnt="12"/>
      <dgm:spPr/>
      <dgm:t>
        <a:bodyPr/>
        <a:lstStyle/>
        <a:p>
          <a:endParaRPr lang="en-US"/>
        </a:p>
      </dgm:t>
    </dgm:pt>
    <dgm:pt modelId="{F5D81D34-6672-9E43-963E-B20AC8A0B11F}" type="pres">
      <dgm:prSet presAssocID="{6A46DEBB-9CAE-AC4D-92EB-4D7884A550A8}" presName="root2" presStyleCnt="0"/>
      <dgm:spPr/>
    </dgm:pt>
    <dgm:pt modelId="{CF76A06B-EF03-7347-8C88-B5358E50E886}" type="pres">
      <dgm:prSet presAssocID="{6A46DEBB-9CAE-AC4D-92EB-4D7884A550A8}" presName="LevelTwoTextNode" presStyleLbl="node4" presStyleIdx="8" presStyleCnt="12">
        <dgm:presLayoutVars>
          <dgm:chPref val="3"/>
        </dgm:presLayoutVars>
      </dgm:prSet>
      <dgm:spPr/>
      <dgm:t>
        <a:bodyPr/>
        <a:lstStyle/>
        <a:p>
          <a:endParaRPr lang="en-US"/>
        </a:p>
      </dgm:t>
    </dgm:pt>
    <dgm:pt modelId="{75A56DFF-8341-1143-B2FC-BF8DD8078274}" type="pres">
      <dgm:prSet presAssocID="{6A46DEBB-9CAE-AC4D-92EB-4D7884A550A8}" presName="level3hierChild" presStyleCnt="0"/>
      <dgm:spPr/>
    </dgm:pt>
    <dgm:pt modelId="{B01DFEAF-75E2-5D4F-B460-20D30E3FFEA9}" type="pres">
      <dgm:prSet presAssocID="{50E138CE-C7A6-664B-920C-27ABD0D769F5}" presName="conn2-1" presStyleLbl="parChTrans1D4" presStyleIdx="9" presStyleCnt="12"/>
      <dgm:spPr/>
      <dgm:t>
        <a:bodyPr/>
        <a:lstStyle/>
        <a:p>
          <a:endParaRPr lang="en-US"/>
        </a:p>
      </dgm:t>
    </dgm:pt>
    <dgm:pt modelId="{7CC3792E-0EC4-CA43-86B5-9A003644BDB4}" type="pres">
      <dgm:prSet presAssocID="{50E138CE-C7A6-664B-920C-27ABD0D769F5}" presName="connTx" presStyleLbl="parChTrans1D4" presStyleIdx="9" presStyleCnt="12"/>
      <dgm:spPr/>
      <dgm:t>
        <a:bodyPr/>
        <a:lstStyle/>
        <a:p>
          <a:endParaRPr lang="en-US"/>
        </a:p>
      </dgm:t>
    </dgm:pt>
    <dgm:pt modelId="{66A41607-6170-7D46-ABB2-28E1980FAAD6}" type="pres">
      <dgm:prSet presAssocID="{33D76A1B-8F17-7244-A511-A79B657FAE7B}" presName="root2" presStyleCnt="0"/>
      <dgm:spPr/>
    </dgm:pt>
    <dgm:pt modelId="{8E3888A1-ADA0-3A41-8B10-256CF9056FFF}" type="pres">
      <dgm:prSet presAssocID="{33D76A1B-8F17-7244-A511-A79B657FAE7B}" presName="LevelTwoTextNode" presStyleLbl="node4" presStyleIdx="9" presStyleCnt="12">
        <dgm:presLayoutVars>
          <dgm:chPref val="3"/>
        </dgm:presLayoutVars>
      </dgm:prSet>
      <dgm:spPr/>
      <dgm:t>
        <a:bodyPr/>
        <a:lstStyle/>
        <a:p>
          <a:endParaRPr lang="en-US"/>
        </a:p>
      </dgm:t>
    </dgm:pt>
    <dgm:pt modelId="{5191ACBC-C924-3046-9EC1-BEE6E1322D16}" type="pres">
      <dgm:prSet presAssocID="{33D76A1B-8F17-7244-A511-A79B657FAE7B}" presName="level3hierChild" presStyleCnt="0"/>
      <dgm:spPr/>
    </dgm:pt>
    <dgm:pt modelId="{D0380AA8-16E1-6046-ABA2-F87D0770097A}" type="pres">
      <dgm:prSet presAssocID="{BD9BDD40-4790-A049-9423-2C8510B75225}" presName="conn2-1" presStyleLbl="parChTrans1D2" presStyleIdx="2" presStyleCnt="3"/>
      <dgm:spPr/>
      <dgm:t>
        <a:bodyPr/>
        <a:lstStyle/>
        <a:p>
          <a:endParaRPr lang="en-US"/>
        </a:p>
      </dgm:t>
    </dgm:pt>
    <dgm:pt modelId="{646BF248-9542-C74B-90F0-249BE63360BC}" type="pres">
      <dgm:prSet presAssocID="{BD9BDD40-4790-A049-9423-2C8510B75225}" presName="connTx" presStyleLbl="parChTrans1D2" presStyleIdx="2" presStyleCnt="3"/>
      <dgm:spPr/>
      <dgm:t>
        <a:bodyPr/>
        <a:lstStyle/>
        <a:p>
          <a:endParaRPr lang="en-US"/>
        </a:p>
      </dgm:t>
    </dgm:pt>
    <dgm:pt modelId="{C62C2A1C-83AB-1448-A90A-6036A2C281E3}" type="pres">
      <dgm:prSet presAssocID="{3845D491-6F94-494C-B313-AC9E5AE3D064}" presName="root2" presStyleCnt="0"/>
      <dgm:spPr/>
    </dgm:pt>
    <dgm:pt modelId="{4F610765-C217-9342-90BF-86C67B184FC4}" type="pres">
      <dgm:prSet presAssocID="{3845D491-6F94-494C-B313-AC9E5AE3D064}" presName="LevelTwoTextNode" presStyleLbl="node2" presStyleIdx="2" presStyleCnt="3" custScaleY="131562">
        <dgm:presLayoutVars>
          <dgm:chPref val="3"/>
        </dgm:presLayoutVars>
      </dgm:prSet>
      <dgm:spPr/>
      <dgm:t>
        <a:bodyPr/>
        <a:lstStyle/>
        <a:p>
          <a:endParaRPr lang="en-US"/>
        </a:p>
      </dgm:t>
    </dgm:pt>
    <dgm:pt modelId="{8C104697-67B6-EC4C-9354-147116A519D2}" type="pres">
      <dgm:prSet presAssocID="{3845D491-6F94-494C-B313-AC9E5AE3D064}" presName="level3hierChild" presStyleCnt="0"/>
      <dgm:spPr/>
    </dgm:pt>
    <dgm:pt modelId="{CDB0554E-D07A-B449-8624-1E94F46DA934}" type="pres">
      <dgm:prSet presAssocID="{E54B892A-C33C-C644-98CA-2A2E4CBAFA07}" presName="conn2-1" presStyleLbl="parChTrans1D3" presStyleIdx="4" presStyleCnt="6"/>
      <dgm:spPr/>
      <dgm:t>
        <a:bodyPr/>
        <a:lstStyle/>
        <a:p>
          <a:endParaRPr lang="en-US"/>
        </a:p>
      </dgm:t>
    </dgm:pt>
    <dgm:pt modelId="{BA014BB0-AD3A-B943-A86F-032FD0EE2EEE}" type="pres">
      <dgm:prSet presAssocID="{E54B892A-C33C-C644-98CA-2A2E4CBAFA07}" presName="connTx" presStyleLbl="parChTrans1D3" presStyleIdx="4" presStyleCnt="6"/>
      <dgm:spPr/>
      <dgm:t>
        <a:bodyPr/>
        <a:lstStyle/>
        <a:p>
          <a:endParaRPr lang="en-US"/>
        </a:p>
      </dgm:t>
    </dgm:pt>
    <dgm:pt modelId="{D025F4DB-49F2-1E49-95EE-67E2715D740E}" type="pres">
      <dgm:prSet presAssocID="{2CB10E4D-A80F-7E47-97AE-79AADBD134A2}" presName="root2" presStyleCnt="0"/>
      <dgm:spPr/>
    </dgm:pt>
    <dgm:pt modelId="{7185DDD6-313F-CD49-BB06-E1A86DFAF7FF}" type="pres">
      <dgm:prSet presAssocID="{2CB10E4D-A80F-7E47-97AE-79AADBD134A2}" presName="LevelTwoTextNode" presStyleLbl="node3" presStyleIdx="4" presStyleCnt="6">
        <dgm:presLayoutVars>
          <dgm:chPref val="3"/>
        </dgm:presLayoutVars>
      </dgm:prSet>
      <dgm:spPr/>
      <dgm:t>
        <a:bodyPr/>
        <a:lstStyle/>
        <a:p>
          <a:endParaRPr lang="en-US"/>
        </a:p>
      </dgm:t>
    </dgm:pt>
    <dgm:pt modelId="{08E42BAF-1EEE-5741-85E7-F9A1BCC0323F}" type="pres">
      <dgm:prSet presAssocID="{2CB10E4D-A80F-7E47-97AE-79AADBD134A2}" presName="level3hierChild" presStyleCnt="0"/>
      <dgm:spPr/>
    </dgm:pt>
    <dgm:pt modelId="{CC0B8CEB-7AF7-CF48-9AC7-4AEADA7C0E01}" type="pres">
      <dgm:prSet presAssocID="{648FC472-86D1-CA4D-978C-D6149E8F055B}" presName="conn2-1" presStyleLbl="parChTrans1D4" presStyleIdx="10" presStyleCnt="12"/>
      <dgm:spPr/>
      <dgm:t>
        <a:bodyPr/>
        <a:lstStyle/>
        <a:p>
          <a:endParaRPr lang="en-US"/>
        </a:p>
      </dgm:t>
    </dgm:pt>
    <dgm:pt modelId="{F911F12F-0B59-084C-B051-A2CC8E34D70E}" type="pres">
      <dgm:prSet presAssocID="{648FC472-86D1-CA4D-978C-D6149E8F055B}" presName="connTx" presStyleLbl="parChTrans1D4" presStyleIdx="10" presStyleCnt="12"/>
      <dgm:spPr/>
      <dgm:t>
        <a:bodyPr/>
        <a:lstStyle/>
        <a:p>
          <a:endParaRPr lang="en-US"/>
        </a:p>
      </dgm:t>
    </dgm:pt>
    <dgm:pt modelId="{DF24129A-64DA-8A46-9860-B260E9B2DF15}" type="pres">
      <dgm:prSet presAssocID="{8A39BBC1-300E-6048-8D32-38ADE9288EE8}" presName="root2" presStyleCnt="0"/>
      <dgm:spPr/>
    </dgm:pt>
    <dgm:pt modelId="{A00EA8A4-2D3E-E949-AD8A-A1B6B3F57DB8}" type="pres">
      <dgm:prSet presAssocID="{8A39BBC1-300E-6048-8D32-38ADE9288EE8}" presName="LevelTwoTextNode" presStyleLbl="node4" presStyleIdx="10" presStyleCnt="12">
        <dgm:presLayoutVars>
          <dgm:chPref val="3"/>
        </dgm:presLayoutVars>
      </dgm:prSet>
      <dgm:spPr/>
      <dgm:t>
        <a:bodyPr/>
        <a:lstStyle/>
        <a:p>
          <a:endParaRPr lang="en-US"/>
        </a:p>
      </dgm:t>
    </dgm:pt>
    <dgm:pt modelId="{9F027314-DAAC-0B41-AFA6-3C8A74FAEE49}" type="pres">
      <dgm:prSet presAssocID="{8A39BBC1-300E-6048-8D32-38ADE9288EE8}" presName="level3hierChild" presStyleCnt="0"/>
      <dgm:spPr/>
    </dgm:pt>
    <dgm:pt modelId="{A23597CA-C8EF-FF4D-AD54-194D275DB74F}" type="pres">
      <dgm:prSet presAssocID="{747ED3AE-51DE-7D40-9246-F6CF2BC5FC11}" presName="conn2-1" presStyleLbl="parChTrans1D3" presStyleIdx="5" presStyleCnt="6"/>
      <dgm:spPr/>
      <dgm:t>
        <a:bodyPr/>
        <a:lstStyle/>
        <a:p>
          <a:endParaRPr lang="en-US"/>
        </a:p>
      </dgm:t>
    </dgm:pt>
    <dgm:pt modelId="{A65D65D3-3980-AC4C-ADCA-3EE6D14548D4}" type="pres">
      <dgm:prSet presAssocID="{747ED3AE-51DE-7D40-9246-F6CF2BC5FC11}" presName="connTx" presStyleLbl="parChTrans1D3" presStyleIdx="5" presStyleCnt="6"/>
      <dgm:spPr/>
      <dgm:t>
        <a:bodyPr/>
        <a:lstStyle/>
        <a:p>
          <a:endParaRPr lang="en-US"/>
        </a:p>
      </dgm:t>
    </dgm:pt>
    <dgm:pt modelId="{A4AF2C0B-BF55-EF47-A473-BA8175757B08}" type="pres">
      <dgm:prSet presAssocID="{A0DCC770-4ED0-2A4A-8694-8355F75250A8}" presName="root2" presStyleCnt="0"/>
      <dgm:spPr/>
    </dgm:pt>
    <dgm:pt modelId="{CFAF56C6-C72F-F747-9944-26C5E60856AC}" type="pres">
      <dgm:prSet presAssocID="{A0DCC770-4ED0-2A4A-8694-8355F75250A8}" presName="LevelTwoTextNode" presStyleLbl="node3" presStyleIdx="5" presStyleCnt="6">
        <dgm:presLayoutVars>
          <dgm:chPref val="3"/>
        </dgm:presLayoutVars>
      </dgm:prSet>
      <dgm:spPr/>
      <dgm:t>
        <a:bodyPr/>
        <a:lstStyle/>
        <a:p>
          <a:endParaRPr lang="en-US"/>
        </a:p>
      </dgm:t>
    </dgm:pt>
    <dgm:pt modelId="{F34556D9-180D-A647-97A5-A1CD80157C94}" type="pres">
      <dgm:prSet presAssocID="{A0DCC770-4ED0-2A4A-8694-8355F75250A8}" presName="level3hierChild" presStyleCnt="0"/>
      <dgm:spPr/>
    </dgm:pt>
    <dgm:pt modelId="{4B7B16D0-C08C-464F-AEC5-23BFAF7F04CF}" type="pres">
      <dgm:prSet presAssocID="{7B696F38-7847-174C-821A-25031E5DF552}" presName="conn2-1" presStyleLbl="parChTrans1D4" presStyleIdx="11" presStyleCnt="12"/>
      <dgm:spPr/>
      <dgm:t>
        <a:bodyPr/>
        <a:lstStyle/>
        <a:p>
          <a:endParaRPr lang="en-US"/>
        </a:p>
      </dgm:t>
    </dgm:pt>
    <dgm:pt modelId="{6DF85792-78B4-A84B-811B-F25CEDBD41ED}" type="pres">
      <dgm:prSet presAssocID="{7B696F38-7847-174C-821A-25031E5DF552}" presName="connTx" presStyleLbl="parChTrans1D4" presStyleIdx="11" presStyleCnt="12"/>
      <dgm:spPr/>
      <dgm:t>
        <a:bodyPr/>
        <a:lstStyle/>
        <a:p>
          <a:endParaRPr lang="en-US"/>
        </a:p>
      </dgm:t>
    </dgm:pt>
    <dgm:pt modelId="{87A05F5F-2CB1-4B4F-96AF-4858B1FC0C87}" type="pres">
      <dgm:prSet presAssocID="{2DF0251D-F77D-9345-9495-53B20E5EC106}" presName="root2" presStyleCnt="0"/>
      <dgm:spPr/>
    </dgm:pt>
    <dgm:pt modelId="{585FD2E3-8D5B-E644-8325-411F4A54D0A5}" type="pres">
      <dgm:prSet presAssocID="{2DF0251D-F77D-9345-9495-53B20E5EC106}" presName="LevelTwoTextNode" presStyleLbl="node4" presStyleIdx="11" presStyleCnt="12" custScaleX="176582">
        <dgm:presLayoutVars>
          <dgm:chPref val="3"/>
        </dgm:presLayoutVars>
      </dgm:prSet>
      <dgm:spPr/>
      <dgm:t>
        <a:bodyPr/>
        <a:lstStyle/>
        <a:p>
          <a:endParaRPr lang="en-US"/>
        </a:p>
      </dgm:t>
    </dgm:pt>
    <dgm:pt modelId="{459C644B-6292-D246-8284-7968D2C5C9ED}" type="pres">
      <dgm:prSet presAssocID="{2DF0251D-F77D-9345-9495-53B20E5EC106}" presName="level3hierChild" presStyleCnt="0"/>
      <dgm:spPr/>
    </dgm:pt>
  </dgm:ptLst>
  <dgm:cxnLst>
    <dgm:cxn modelId="{A521937E-98E8-2645-AE04-B77FC340F722}" srcId="{F8C16D5C-7A2C-6B49-865A-052B8A9A9181}" destId="{98EEB22A-E8CB-7B47-9981-F1505F196137}" srcOrd="0" destOrd="0" parTransId="{B5FFB2C9-CC12-5E4E-88B2-2510B73F78D8}" sibTransId="{2E482B0B-2503-424D-83B9-A5544417E3A4}"/>
    <dgm:cxn modelId="{FE8D2B42-58AD-424E-8388-5355A8F86FD4}" srcId="{C53C504F-7862-1B4C-8448-D0EC1D1D5B59}" destId="{F8C16D5C-7A2C-6B49-865A-052B8A9A9181}" srcOrd="0" destOrd="0" parTransId="{2D9C9B16-A6CA-4542-A2A6-968E842B8BA0}" sibTransId="{E4D48466-0322-AB40-BAB7-801D56AFC146}"/>
    <dgm:cxn modelId="{A25DAB86-748C-014E-9720-C24C0216937F}" type="presOf" srcId="{68C152DC-D281-9249-8750-9A280BE0EA55}" destId="{F721ED42-A4C8-5B4F-80CB-F0BD1974743D}" srcOrd="1" destOrd="0" presId="urn:microsoft.com/office/officeart/2005/8/layout/hierarchy2"/>
    <dgm:cxn modelId="{C28357FA-19AD-F14F-AC01-2D5169F29AAE}" type="presOf" srcId="{E54B892A-C33C-C644-98CA-2A2E4CBAFA07}" destId="{CDB0554E-D07A-B449-8624-1E94F46DA934}" srcOrd="0" destOrd="0" presId="urn:microsoft.com/office/officeart/2005/8/layout/hierarchy2"/>
    <dgm:cxn modelId="{4DBFF3F7-BA3E-B344-9865-8B4BE0E347BD}" srcId="{3D259420-3DF1-DD48-B26A-93658A909411}" destId="{4368CA5F-C76A-2D4B-A9FA-CF521AF237FA}" srcOrd="0" destOrd="0" parTransId="{D4610F3A-30F5-7A4E-95C5-57D453C63720}" sibTransId="{420B9526-D9B5-0F4C-BC9A-3B4C5CD35FAD}"/>
    <dgm:cxn modelId="{0B3D8B05-270D-B94B-9D82-B47BB18BB069}" srcId="{6A46DEBB-9CAE-AC4D-92EB-4D7884A550A8}" destId="{33D76A1B-8F17-7244-A511-A79B657FAE7B}" srcOrd="0" destOrd="0" parTransId="{50E138CE-C7A6-664B-920C-27ABD0D769F5}" sibTransId="{3BB9C397-C95D-A640-8E36-0BE021BE2358}"/>
    <dgm:cxn modelId="{E5305B7E-9AB5-F648-A24B-EF02A8FDE9AA}" srcId="{015F9071-607E-8E40-A2D3-43A753DF182D}" destId="{51D86621-38EB-A947-BA5C-950DCC804748}" srcOrd="0" destOrd="0" parTransId="{0CF846CC-3FB8-5748-92AF-EB1F59552072}" sibTransId="{288456D1-C95C-184A-BFE2-81869247D34C}"/>
    <dgm:cxn modelId="{053DAE8E-E144-584F-B29A-4120FAB8B6DA}" type="presOf" srcId="{D65BDB56-B4B3-744E-A542-95969EE3A081}" destId="{138C4556-BDC9-7E43-BB06-68A26D234F64}" srcOrd="0" destOrd="0" presId="urn:microsoft.com/office/officeart/2005/8/layout/hierarchy2"/>
    <dgm:cxn modelId="{E011D031-7A13-A448-AA9E-1F3958EF71C3}" type="presOf" srcId="{3845D491-6F94-494C-B313-AC9E5AE3D064}" destId="{4F610765-C217-9342-90BF-86C67B184FC4}" srcOrd="0" destOrd="0" presId="urn:microsoft.com/office/officeart/2005/8/layout/hierarchy2"/>
    <dgm:cxn modelId="{CA91F8DD-A919-B842-8380-979C01A61D73}" type="presOf" srcId="{BD9BDD40-4790-A049-9423-2C8510B75225}" destId="{D0380AA8-16E1-6046-ABA2-F87D0770097A}" srcOrd="0" destOrd="0" presId="urn:microsoft.com/office/officeart/2005/8/layout/hierarchy2"/>
    <dgm:cxn modelId="{7341EE96-5DB6-E741-954A-E7B7CCEF2B09}" type="presOf" srcId="{C53C504F-7862-1B4C-8448-D0EC1D1D5B59}" destId="{6401951F-706D-3741-AB3C-10C899D3129B}" srcOrd="0" destOrd="0" presId="urn:microsoft.com/office/officeart/2005/8/layout/hierarchy2"/>
    <dgm:cxn modelId="{B019642D-B5BB-3A4B-A0D1-63FB020B797F}" srcId="{3845D491-6F94-494C-B313-AC9E5AE3D064}" destId="{A0DCC770-4ED0-2A4A-8694-8355F75250A8}" srcOrd="1" destOrd="0" parTransId="{747ED3AE-51DE-7D40-9246-F6CF2BC5FC11}" sibTransId="{E6577F1C-A150-5446-A5DA-5A74406D89DE}"/>
    <dgm:cxn modelId="{E65C0F7C-E8EA-0C44-9977-DA6900C191A6}" type="presOf" srcId="{0AE5BB09-8DAD-6D4D-B9D8-CBEBDA032392}" destId="{68CEF946-3F6B-B440-ABF0-C74DE7540C5F}" srcOrd="0" destOrd="0" presId="urn:microsoft.com/office/officeart/2005/8/layout/hierarchy2"/>
    <dgm:cxn modelId="{3FDF240A-C9DB-DB45-A616-F58BB79531EC}" type="presOf" srcId="{2D9C9B16-A6CA-4542-A2A6-968E842B8BA0}" destId="{378EE91E-D7B0-3F4D-A839-2125A77410D8}" srcOrd="1" destOrd="0" presId="urn:microsoft.com/office/officeart/2005/8/layout/hierarchy2"/>
    <dgm:cxn modelId="{A9E97940-E2F1-A447-9C10-99370E7E076F}" type="presOf" srcId="{640EAAC8-722E-4146-9FD3-E8677594DADC}" destId="{6EDB6310-77A6-DC4C-9244-10849CEDB15A}" srcOrd="0" destOrd="0" presId="urn:microsoft.com/office/officeart/2005/8/layout/hierarchy2"/>
    <dgm:cxn modelId="{306FADA7-3E96-3F41-829D-444524B02AA7}" type="presOf" srcId="{1169D93C-6E53-E143-B097-CD813CBC65D9}" destId="{86DA6BA6-20E5-1648-9D7A-04E0B6AEE289}" srcOrd="1" destOrd="0" presId="urn:microsoft.com/office/officeart/2005/8/layout/hierarchy2"/>
    <dgm:cxn modelId="{DA0DC6D4-BC7B-7943-99B4-206B3F8EA38A}" type="presOf" srcId="{B5FFB2C9-CC12-5E4E-88B2-2510B73F78D8}" destId="{BAB5B7B9-5B8F-624B-9240-FC06EC9E204D}" srcOrd="0" destOrd="0" presId="urn:microsoft.com/office/officeart/2005/8/layout/hierarchy2"/>
    <dgm:cxn modelId="{2A9B6DD6-4EBF-164C-9323-68DA4B3FEFD3}" srcId="{640EAAC8-722E-4146-9FD3-E8677594DADC}" destId="{C3A88D9D-E2ED-5143-A188-9775342572FC}" srcOrd="0" destOrd="0" parTransId="{CC598E54-B1D3-2B47-B0B5-8BA38BE80D6E}" sibTransId="{995C3D75-DC4B-924F-A247-48F57C8E12D1}"/>
    <dgm:cxn modelId="{1A42C187-4A5B-664F-8C5C-B684C54CE4DD}" type="presOf" srcId="{2DF0251D-F77D-9345-9495-53B20E5EC106}" destId="{585FD2E3-8D5B-E644-8325-411F4A54D0A5}" srcOrd="0" destOrd="0" presId="urn:microsoft.com/office/officeart/2005/8/layout/hierarchy2"/>
    <dgm:cxn modelId="{045EBCE4-1BC3-7942-906E-1E095D84BBC8}" type="presOf" srcId="{648FC472-86D1-CA4D-978C-D6149E8F055B}" destId="{CC0B8CEB-7AF7-CF48-9AC7-4AEADA7C0E01}" srcOrd="0" destOrd="0" presId="urn:microsoft.com/office/officeart/2005/8/layout/hierarchy2"/>
    <dgm:cxn modelId="{EB93150E-745D-7D4D-B233-3E41148DCE2B}" type="presOf" srcId="{E8F9502E-49EC-344F-B726-2C2AB521F874}" destId="{C8225F69-E981-3E48-82D9-E659469A5C5A}" srcOrd="1" destOrd="0" presId="urn:microsoft.com/office/officeart/2005/8/layout/hierarchy2"/>
    <dgm:cxn modelId="{3838ED9F-ECA8-944C-B67D-4EA531F4AFBD}" type="presOf" srcId="{E54B892A-C33C-C644-98CA-2A2E4CBAFA07}" destId="{BA014BB0-AD3A-B943-A86F-032FD0EE2EEE}" srcOrd="1" destOrd="0" presId="urn:microsoft.com/office/officeart/2005/8/layout/hierarchy2"/>
    <dgm:cxn modelId="{EDC769AA-6A97-BE49-A346-D42FD9F98C94}" srcId="{A0DCC770-4ED0-2A4A-8694-8355F75250A8}" destId="{2DF0251D-F77D-9345-9495-53B20E5EC106}" srcOrd="0" destOrd="0" parTransId="{7B696F38-7847-174C-821A-25031E5DF552}" sibTransId="{FE35ADF9-D66A-BC4E-A806-D3307FF98388}"/>
    <dgm:cxn modelId="{FD20E65D-5267-4D44-8532-620CA48E7284}" type="presOf" srcId="{015F9071-607E-8E40-A2D3-43A753DF182D}" destId="{FBFD5427-659B-2C47-8369-57279A289683}" srcOrd="0" destOrd="0" presId="urn:microsoft.com/office/officeart/2005/8/layout/hierarchy2"/>
    <dgm:cxn modelId="{53B786C7-5384-FC42-9ACF-286C408292EE}" type="presOf" srcId="{3D259420-3DF1-DD48-B26A-93658A909411}" destId="{F98F6442-2B3B-C742-A071-6B0E97F69C65}" srcOrd="0" destOrd="0" presId="urn:microsoft.com/office/officeart/2005/8/layout/hierarchy2"/>
    <dgm:cxn modelId="{342FCEC9-EE6C-2E4D-AFEB-7CD48E6F2089}" srcId="{C3A88D9D-E2ED-5143-A188-9775342572FC}" destId="{354C4BA5-278C-8342-8B21-72E9E4D093A9}" srcOrd="0" destOrd="0" parTransId="{41F866A0-9D57-6040-9377-A6733FA58CD2}" sibTransId="{6617BE92-58E8-A449-9E81-2F8582478358}"/>
    <dgm:cxn modelId="{BB52ABF8-3EFF-864B-BC7F-3D968560CFBF}" type="presOf" srcId="{7B696F38-7847-174C-821A-25031E5DF552}" destId="{6DF85792-78B4-A84B-811B-F25CEDBD41ED}" srcOrd="1" destOrd="0" presId="urn:microsoft.com/office/officeart/2005/8/layout/hierarchy2"/>
    <dgm:cxn modelId="{73864993-7DA5-444F-8F4B-23B6F4C093C2}" type="presOf" srcId="{F8C16D5C-7A2C-6B49-865A-052B8A9A9181}" destId="{27A24449-3D72-034D-989D-C7529DF9989C}" srcOrd="0" destOrd="0" presId="urn:microsoft.com/office/officeart/2005/8/layout/hierarchy2"/>
    <dgm:cxn modelId="{F98E1BEE-22E1-9143-8D5E-D12F70257860}" type="presOf" srcId="{1169D93C-6E53-E143-B097-CD813CBC65D9}" destId="{EF5F6A1A-519F-A348-9A74-393603F2B03D}" srcOrd="0" destOrd="0" presId="urn:microsoft.com/office/officeart/2005/8/layout/hierarchy2"/>
    <dgm:cxn modelId="{6FEF99B0-CC34-7443-81E4-45A9733EBEA1}" type="presOf" srcId="{CC598E54-B1D3-2B47-B0B5-8BA38BE80D6E}" destId="{1059E1B4-F83D-6A4A-A830-AA884B677A54}" srcOrd="0" destOrd="0" presId="urn:microsoft.com/office/officeart/2005/8/layout/hierarchy2"/>
    <dgm:cxn modelId="{A60BE28F-ACA4-2348-8F8E-16F671C6E127}" type="presOf" srcId="{0CF846CC-3FB8-5748-92AF-EB1F59552072}" destId="{755EEDA9-7F14-D14F-86EA-F62145694F5D}" srcOrd="0" destOrd="0" presId="urn:microsoft.com/office/officeart/2005/8/layout/hierarchy2"/>
    <dgm:cxn modelId="{3D771971-1318-7744-BE49-CCCD565A46CE}" type="presOf" srcId="{0CF846CC-3FB8-5748-92AF-EB1F59552072}" destId="{71954AAA-CA45-ED49-A78D-6D6C740211A6}" srcOrd="1" destOrd="0" presId="urn:microsoft.com/office/officeart/2005/8/layout/hierarchy2"/>
    <dgm:cxn modelId="{9445BAC5-1D99-804E-AC67-55540BD4ED67}" type="presOf" srcId="{E8F9502E-49EC-344F-B726-2C2AB521F874}" destId="{100FDCA3-142A-5341-AC71-E5C35A908ABE}" srcOrd="0" destOrd="0" presId="urn:microsoft.com/office/officeart/2005/8/layout/hierarchy2"/>
    <dgm:cxn modelId="{572CF2D2-E973-8E45-967C-06D16B3F00DA}" type="presOf" srcId="{4368CA5F-C76A-2D4B-A9FA-CF521AF237FA}" destId="{28B5EA31-D7E0-6C45-AE6F-45CAA696A31A}" srcOrd="0" destOrd="0" presId="urn:microsoft.com/office/officeart/2005/8/layout/hierarchy2"/>
    <dgm:cxn modelId="{A408585F-A5D7-4A4E-9C32-4AC1C6CD3591}" type="presOf" srcId="{33D76A1B-8F17-7244-A511-A79B657FAE7B}" destId="{8E3888A1-ADA0-3A41-8B10-256CF9056FFF}" srcOrd="0" destOrd="0" presId="urn:microsoft.com/office/officeart/2005/8/layout/hierarchy2"/>
    <dgm:cxn modelId="{58D68F77-98E2-7B4D-985E-BEE7402DCD4A}" type="presOf" srcId="{D895B631-6C6E-714A-84CE-7FD8E3DCEE7F}" destId="{0E15BC30-367C-824B-9BEB-174FCC72E89A}" srcOrd="0" destOrd="0" presId="urn:microsoft.com/office/officeart/2005/8/layout/hierarchy2"/>
    <dgm:cxn modelId="{6E938C33-1D4B-F04D-BCF2-6231567CF0E2}" type="presOf" srcId="{BAAAE10B-B43B-BF47-9E62-C89F2FDA9C9B}" destId="{94F1C4D5-E74E-D147-9C7D-8B047CFBFC31}" srcOrd="0" destOrd="0" presId="urn:microsoft.com/office/officeart/2005/8/layout/hierarchy2"/>
    <dgm:cxn modelId="{4C475420-3EC9-0D44-9E13-16F33C1E9BF1}" type="presOf" srcId="{1C7CB31D-29A8-0F48-8B6E-01B8B2274796}" destId="{57B4F4A4-79CE-0242-A8BD-F6AEF611E75B}" srcOrd="0" destOrd="0" presId="urn:microsoft.com/office/officeart/2005/8/layout/hierarchy2"/>
    <dgm:cxn modelId="{E43AE93B-1E80-0747-B241-0895BA165271}" srcId="{5F5C7EAD-5924-8E49-9F02-839BDEEB4A3A}" destId="{6A46DEBB-9CAE-AC4D-92EB-4D7884A550A8}" srcOrd="0" destOrd="0" parTransId="{1C7CB31D-29A8-0F48-8B6E-01B8B2274796}" sibTransId="{AE28C3F8-8780-D348-9180-E4EA1BB2E81D}"/>
    <dgm:cxn modelId="{E40BBDF6-BF5D-2246-9ADF-55E7243F3713}" type="presOf" srcId="{19EE1FC6-6159-184C-B056-F49A87D85723}" destId="{1F20CDB8-4D48-9847-8A15-E6EE7E330B92}" srcOrd="1" destOrd="0" presId="urn:microsoft.com/office/officeart/2005/8/layout/hierarchy2"/>
    <dgm:cxn modelId="{7B079D7F-3D22-3F46-BBD7-B74CAB683C8A}" type="presOf" srcId="{98EEB22A-E8CB-7B47-9981-F1505F196137}" destId="{F59EB592-0E17-1B49-A0E3-17EFD5FF1CB0}" srcOrd="0" destOrd="0" presId="urn:microsoft.com/office/officeart/2005/8/layout/hierarchy2"/>
    <dgm:cxn modelId="{FA13B679-A1A9-5049-8927-BDE701003DF7}" type="presOf" srcId="{747ED3AE-51DE-7D40-9246-F6CF2BC5FC11}" destId="{A23597CA-C8EF-FF4D-AD54-194D275DB74F}" srcOrd="0" destOrd="0" presId="urn:microsoft.com/office/officeart/2005/8/layout/hierarchy2"/>
    <dgm:cxn modelId="{A4F77A96-7C08-C94B-9206-0287B22A151F}" type="presOf" srcId="{A0DCC770-4ED0-2A4A-8694-8355F75250A8}" destId="{CFAF56C6-C72F-F747-9944-26C5E60856AC}" srcOrd="0" destOrd="0" presId="urn:microsoft.com/office/officeart/2005/8/layout/hierarchy2"/>
    <dgm:cxn modelId="{773908B7-077D-124A-AF8D-869DD50CFB6C}" type="presOf" srcId="{68C152DC-D281-9249-8750-9A280BE0EA55}" destId="{49A004E8-35EF-2046-AF69-98B49352BE32}" srcOrd="0" destOrd="0" presId="urn:microsoft.com/office/officeart/2005/8/layout/hierarchy2"/>
    <dgm:cxn modelId="{06B56A11-AC22-F245-A14F-FF7FA24DC6BB}" type="presOf" srcId="{D4610F3A-30F5-7A4E-95C5-57D453C63720}" destId="{AEE7EFD3-59BA-D444-850F-A79E93F5CCB4}" srcOrd="1" destOrd="0" presId="urn:microsoft.com/office/officeart/2005/8/layout/hierarchy2"/>
    <dgm:cxn modelId="{A40C8ACC-98A1-7340-A83C-311B76E2651A}" type="presOf" srcId="{747ED3AE-51DE-7D40-9246-F6CF2BC5FC11}" destId="{A65D65D3-3980-AC4C-ADCA-3EE6D14548D4}" srcOrd="1" destOrd="0" presId="urn:microsoft.com/office/officeart/2005/8/layout/hierarchy2"/>
    <dgm:cxn modelId="{B6071C94-77DB-8043-AD49-7D31138F4341}" srcId="{8D36D934-E430-8645-B2D3-C5B12D21E4A9}" destId="{0AE5BB09-8DAD-6D4D-B9D8-CBEBDA032392}" srcOrd="0" destOrd="0" parTransId="{D65BDB56-B4B3-744E-A542-95969EE3A081}" sibTransId="{6AE7AD2A-AA76-A545-8E0C-DB46DEF86588}"/>
    <dgm:cxn modelId="{0503FB8E-406C-0C49-AD18-9E85FAA92243}" type="presOf" srcId="{D4610F3A-30F5-7A4E-95C5-57D453C63720}" destId="{E06D8022-370F-8E49-92FC-EA2109BD698D}" srcOrd="0" destOrd="0" presId="urn:microsoft.com/office/officeart/2005/8/layout/hierarchy2"/>
    <dgm:cxn modelId="{64740D7B-0A76-A544-8362-C6FDBA351375}" srcId="{0AE5BB09-8DAD-6D4D-B9D8-CBEBDA032392}" destId="{A080605F-8089-4B44-8E90-2A29F0A736FA}" srcOrd="0" destOrd="0" parTransId="{1169D93C-6E53-E143-B097-CD813CBC65D9}" sibTransId="{D95B00CC-63C6-3140-9614-E5BD196F38A1}"/>
    <dgm:cxn modelId="{7240B88E-3F58-1348-9FC2-0C9DF1DCDAC6}" type="presOf" srcId="{1C7CB31D-29A8-0F48-8B6E-01B8B2274796}" destId="{593F58DD-F4E9-E34E-BC2C-19EAE1510427}" srcOrd="1" destOrd="0" presId="urn:microsoft.com/office/officeart/2005/8/layout/hierarchy2"/>
    <dgm:cxn modelId="{83A46CF2-5C04-AB4A-8618-84C7226B3142}" type="presOf" srcId="{7B696F38-7847-174C-821A-25031E5DF552}" destId="{4B7B16D0-C08C-464F-AEC5-23BFAF7F04CF}" srcOrd="0" destOrd="0" presId="urn:microsoft.com/office/officeart/2005/8/layout/hierarchy2"/>
    <dgm:cxn modelId="{B5BBD4E1-1E56-D04F-BF04-38D606059123}" type="presOf" srcId="{EFC9806D-4C39-3542-89E8-13D647DD5F0E}" destId="{4A5DD451-DF57-9044-90B1-096AAE4903A4}" srcOrd="1" destOrd="0" presId="urn:microsoft.com/office/officeart/2005/8/layout/hierarchy2"/>
    <dgm:cxn modelId="{66598E62-F297-6146-B67C-1FACF56A86BD}" type="presOf" srcId="{2CB10E4D-A80F-7E47-97AE-79AADBD134A2}" destId="{7185DDD6-313F-CD49-BB06-E1A86DFAF7FF}" srcOrd="0" destOrd="0" presId="urn:microsoft.com/office/officeart/2005/8/layout/hierarchy2"/>
    <dgm:cxn modelId="{F3672A63-014D-A841-B4DB-5EC458C6CD2D}" type="presOf" srcId="{EFC9806D-4C39-3542-89E8-13D647DD5F0E}" destId="{01A6DA6F-9177-124B-BA0B-A97B3149BDB3}" srcOrd="0" destOrd="0" presId="urn:microsoft.com/office/officeart/2005/8/layout/hierarchy2"/>
    <dgm:cxn modelId="{AEB1581E-4388-FE4F-939F-DC92754C6ACB}" type="presOf" srcId="{50E138CE-C7A6-664B-920C-27ABD0D769F5}" destId="{B01DFEAF-75E2-5D4F-B460-20D30E3FFEA9}" srcOrd="0" destOrd="0" presId="urn:microsoft.com/office/officeart/2005/8/layout/hierarchy2"/>
    <dgm:cxn modelId="{4E2313AF-6B46-254B-9BAA-B9E9EA0ADBC1}" type="presOf" srcId="{41F866A0-9D57-6040-9377-A6733FA58CD2}" destId="{FA43A872-EE42-6649-AC46-B6128D4524A9}" srcOrd="1" destOrd="0" presId="urn:microsoft.com/office/officeart/2005/8/layout/hierarchy2"/>
    <dgm:cxn modelId="{8568A497-0757-0B41-87EB-5CE58805722A}" type="presOf" srcId="{648FC472-86D1-CA4D-978C-D6149E8F055B}" destId="{F911F12F-0B59-084C-B051-A2CC8E34D70E}" srcOrd="1" destOrd="0" presId="urn:microsoft.com/office/officeart/2005/8/layout/hierarchy2"/>
    <dgm:cxn modelId="{85DA46C1-4ED7-254A-BDB5-9AF3879ADF4F}" type="presOf" srcId="{2D9C9B16-A6CA-4542-A2A6-968E842B8BA0}" destId="{29CEEF21-3027-2C4E-BE54-50E82813666C}" srcOrd="0" destOrd="0" presId="urn:microsoft.com/office/officeart/2005/8/layout/hierarchy2"/>
    <dgm:cxn modelId="{A0E0748E-29B8-294A-8348-B2A5B9EB5B97}" srcId="{A080605F-8089-4B44-8E90-2A29F0A736FA}" destId="{3D259420-3DF1-DD48-B26A-93658A909411}" srcOrd="0" destOrd="0" parTransId="{68C152DC-D281-9249-8750-9A280BE0EA55}" sibTransId="{E9173846-BF1B-8C43-B250-CE5BFA18E0FE}"/>
    <dgm:cxn modelId="{AF3AE8FF-BD75-934A-B742-632A6BD9D508}" type="presOf" srcId="{8D36D934-E430-8645-B2D3-C5B12D21E4A9}" destId="{C0F35F07-54F1-6D40-A2AB-5F41C54CF4D7}" srcOrd="0" destOrd="0" presId="urn:microsoft.com/office/officeart/2005/8/layout/hierarchy2"/>
    <dgm:cxn modelId="{1B89F976-776D-2A4F-8EBD-113F8E3184AB}" srcId="{8D36D934-E430-8645-B2D3-C5B12D21E4A9}" destId="{3845D491-6F94-494C-B313-AC9E5AE3D064}" srcOrd="2" destOrd="0" parTransId="{BD9BDD40-4790-A049-9423-2C8510B75225}" sibTransId="{27846297-0E06-C946-90CC-87F1719B47CA}"/>
    <dgm:cxn modelId="{DCD4A07D-AC2A-D34E-8751-4D652CC75416}" type="presOf" srcId="{2251921D-2680-834C-954D-BE65ACA6B91E}" destId="{B6483105-BA73-984A-BF78-7502EF368352}" srcOrd="1" destOrd="0" presId="urn:microsoft.com/office/officeart/2005/8/layout/hierarchy2"/>
    <dgm:cxn modelId="{83854AD1-E81B-5943-B405-F3655F59B7F0}" srcId="{D895B631-6C6E-714A-84CE-7FD8E3DCEE7F}" destId="{8D36D934-E430-8645-B2D3-C5B12D21E4A9}" srcOrd="0" destOrd="0" parTransId="{F586833D-A935-734B-BEEE-B0DED0089BF6}" sibTransId="{94E5CDB4-C0BB-5640-8FD8-826F623CF6F6}"/>
    <dgm:cxn modelId="{DB223860-3E4E-C347-B4F2-1A3235F220ED}" srcId="{8D36D934-E430-8645-B2D3-C5B12D21E4A9}" destId="{640EAAC8-722E-4146-9FD3-E8677594DADC}" srcOrd="1" destOrd="0" parTransId="{52F03C5F-C7E6-A244-88AE-E7C8330068BF}" sibTransId="{EF08A7E2-A073-B143-9318-1B8C81C474CF}"/>
    <dgm:cxn modelId="{29610554-851A-EE47-B334-6707C9B11270}" type="presOf" srcId="{2251921D-2680-834C-954D-BE65ACA6B91E}" destId="{671EC8B9-1277-9849-BF21-A133BC54D6DE}" srcOrd="0" destOrd="0" presId="urn:microsoft.com/office/officeart/2005/8/layout/hierarchy2"/>
    <dgm:cxn modelId="{9E4508B1-3631-F543-BA3A-5575DB5E3B4F}" type="presOf" srcId="{51D86621-38EB-A947-BA5C-950DCC804748}" destId="{74B4CE2A-A753-EE42-AE36-1C4498BC0BE1}" srcOrd="0" destOrd="0" presId="urn:microsoft.com/office/officeart/2005/8/layout/hierarchy2"/>
    <dgm:cxn modelId="{4B73D196-47F9-1B4E-A019-F975C8ABF88E}" srcId="{0AE5BB09-8DAD-6D4D-B9D8-CBEBDA032392}" destId="{C53C504F-7862-1B4C-8448-D0EC1D1D5B59}" srcOrd="1" destOrd="0" parTransId="{EFC9806D-4C39-3542-89E8-13D647DD5F0E}" sibTransId="{0CC50520-B07B-6846-AF47-66348177C0DB}"/>
    <dgm:cxn modelId="{F4E3F085-55E1-B34D-94FB-DB2F04D8E5CF}" type="presOf" srcId="{354C4BA5-278C-8342-8B21-72E9E4D093A9}" destId="{B1DE2DC9-3FBA-C34A-A1CC-0498AFD9052F}" srcOrd="0" destOrd="0" presId="urn:microsoft.com/office/officeart/2005/8/layout/hierarchy2"/>
    <dgm:cxn modelId="{D4F3B5F7-D3C8-5F46-833B-21D1B9990A99}" type="presOf" srcId="{D65BDB56-B4B3-744E-A542-95969EE3A081}" destId="{5F570CD0-FD35-D644-BB85-8DE5F703A1B3}" srcOrd="1" destOrd="0" presId="urn:microsoft.com/office/officeart/2005/8/layout/hierarchy2"/>
    <dgm:cxn modelId="{6ABAFDDD-7D30-5740-8C32-C6AAC23A7DB4}" type="presOf" srcId="{6A46DEBB-9CAE-AC4D-92EB-4D7884A550A8}" destId="{CF76A06B-EF03-7347-8C88-B5358E50E886}" srcOrd="0" destOrd="0" presId="urn:microsoft.com/office/officeart/2005/8/layout/hierarchy2"/>
    <dgm:cxn modelId="{DCF92804-0A60-C24C-B481-338FCFA8F5A0}" srcId="{2CB10E4D-A80F-7E47-97AE-79AADBD134A2}" destId="{8A39BBC1-300E-6048-8D32-38ADE9288EE8}" srcOrd="0" destOrd="0" parTransId="{648FC472-86D1-CA4D-978C-D6149E8F055B}" sibTransId="{8CF22221-9AF4-5347-9121-CBD0902D30F9}"/>
    <dgm:cxn modelId="{EF15BFDF-CB55-3C4C-91FD-023157516218}" type="presOf" srcId="{A080605F-8089-4B44-8E90-2A29F0A736FA}" destId="{D6955435-9318-1149-B88A-D6D3D3039613}" srcOrd="0" destOrd="0" presId="urn:microsoft.com/office/officeart/2005/8/layout/hierarchy2"/>
    <dgm:cxn modelId="{A4F620C8-3944-534B-8E46-50D480539A3B}" type="presOf" srcId="{B5FFB2C9-CC12-5E4E-88B2-2510B73F78D8}" destId="{08477391-C3E3-8342-A819-6E251CD72616}" srcOrd="1" destOrd="0" presId="urn:microsoft.com/office/officeart/2005/8/layout/hierarchy2"/>
    <dgm:cxn modelId="{B3EE1D62-30B5-7F4E-A8A3-E817ED89B87E}" type="presOf" srcId="{C3A88D9D-E2ED-5143-A188-9775342572FC}" destId="{2BA1752A-7E87-5848-93D1-00CF122D9E8B}" srcOrd="0" destOrd="0" presId="urn:microsoft.com/office/officeart/2005/8/layout/hierarchy2"/>
    <dgm:cxn modelId="{B81D5ABA-E4F2-1E44-8D7B-CEB144FB6DEB}" type="presOf" srcId="{CC598E54-B1D3-2B47-B0B5-8BA38BE80D6E}" destId="{11F10990-A0BD-C141-AEE6-0EDC0060C08E}" srcOrd="1" destOrd="0" presId="urn:microsoft.com/office/officeart/2005/8/layout/hierarchy2"/>
    <dgm:cxn modelId="{73F5E1E1-C256-4E43-B123-F0FF11B54544}" srcId="{C53C504F-7862-1B4C-8448-D0EC1D1D5B59}" destId="{015F9071-607E-8E40-A2D3-43A753DF182D}" srcOrd="1" destOrd="0" parTransId="{2251921D-2680-834C-954D-BE65ACA6B91E}" sibTransId="{962E323F-3576-DF40-AC3D-8E707317F253}"/>
    <dgm:cxn modelId="{A2F7BB52-6635-2748-A51F-99D49F17F634}" type="presOf" srcId="{50E138CE-C7A6-664B-920C-27ABD0D769F5}" destId="{7CC3792E-0EC4-CA43-86B5-9A003644BDB4}" srcOrd="1" destOrd="0" presId="urn:microsoft.com/office/officeart/2005/8/layout/hierarchy2"/>
    <dgm:cxn modelId="{311EFDDA-A4A7-C041-B203-3CECA1FFBC87}" type="presOf" srcId="{5F5C7EAD-5924-8E49-9F02-839BDEEB4A3A}" destId="{098D6DD1-1289-B647-9C5C-7597FAC17E3A}" srcOrd="0" destOrd="0" presId="urn:microsoft.com/office/officeart/2005/8/layout/hierarchy2"/>
    <dgm:cxn modelId="{648CB3DA-E0FF-8B4D-9F50-8ED8DA090AD0}" srcId="{354C4BA5-278C-8342-8B21-72E9E4D093A9}" destId="{BAAAE10B-B43B-BF47-9E62-C89F2FDA9C9B}" srcOrd="0" destOrd="0" parTransId="{19EE1FC6-6159-184C-B056-F49A87D85723}" sibTransId="{B6718D62-37F2-8B43-BCA2-636BC05656BE}"/>
    <dgm:cxn modelId="{49B20D3C-9FED-3A47-8EE4-CC80ACF11049}" type="presOf" srcId="{52F03C5F-C7E6-A244-88AE-E7C8330068BF}" destId="{D7B21CDE-0AEC-AB48-9F78-CDFCE833DC84}" srcOrd="1" destOrd="0" presId="urn:microsoft.com/office/officeart/2005/8/layout/hierarchy2"/>
    <dgm:cxn modelId="{5E33A75D-BA3C-A143-B22F-56D68E628DC4}" type="presOf" srcId="{BD9BDD40-4790-A049-9423-2C8510B75225}" destId="{646BF248-9542-C74B-90F0-249BE63360BC}" srcOrd="1" destOrd="0" presId="urn:microsoft.com/office/officeart/2005/8/layout/hierarchy2"/>
    <dgm:cxn modelId="{7858D8FF-6F72-F241-B14F-D920F40D85C4}" srcId="{640EAAC8-722E-4146-9FD3-E8677594DADC}" destId="{5F5C7EAD-5924-8E49-9F02-839BDEEB4A3A}" srcOrd="1" destOrd="0" parTransId="{E8F9502E-49EC-344F-B726-2C2AB521F874}" sibTransId="{9267E8FB-2D58-6E46-AED1-956246751DEB}"/>
    <dgm:cxn modelId="{E56DD230-62AA-1B44-929A-AE0200844EF8}" type="presOf" srcId="{8A39BBC1-300E-6048-8D32-38ADE9288EE8}" destId="{A00EA8A4-2D3E-E949-AD8A-A1B6B3F57DB8}" srcOrd="0" destOrd="0" presId="urn:microsoft.com/office/officeart/2005/8/layout/hierarchy2"/>
    <dgm:cxn modelId="{5A68278F-6B75-F047-A77D-00F1AE1DA02F}" type="presOf" srcId="{19EE1FC6-6159-184C-B056-F49A87D85723}" destId="{5E44A3AE-0FF4-A947-BAD7-78DB34DE2ABD}" srcOrd="0" destOrd="0" presId="urn:microsoft.com/office/officeart/2005/8/layout/hierarchy2"/>
    <dgm:cxn modelId="{631AD874-A48E-2441-95DF-5114D2673B5F}" type="presOf" srcId="{41F866A0-9D57-6040-9377-A6733FA58CD2}" destId="{94D6F74C-E8B8-BD4C-8E92-22ADD74154B3}" srcOrd="0" destOrd="0" presId="urn:microsoft.com/office/officeart/2005/8/layout/hierarchy2"/>
    <dgm:cxn modelId="{3D7DE419-1145-D843-87E3-804621C970BA}" srcId="{3845D491-6F94-494C-B313-AC9E5AE3D064}" destId="{2CB10E4D-A80F-7E47-97AE-79AADBD134A2}" srcOrd="0" destOrd="0" parTransId="{E54B892A-C33C-C644-98CA-2A2E4CBAFA07}" sibTransId="{FF354213-1E63-0B46-95D0-5E72671C0766}"/>
    <dgm:cxn modelId="{7EE92B37-1AE1-5247-89BD-305896103BB3}" type="presOf" srcId="{52F03C5F-C7E6-A244-88AE-E7C8330068BF}" destId="{29A54225-F0D8-4A47-A640-C8E655DB7F0B}" srcOrd="0" destOrd="0" presId="urn:microsoft.com/office/officeart/2005/8/layout/hierarchy2"/>
    <dgm:cxn modelId="{81820EB5-B895-DB46-9583-09768CC4249C}" type="presParOf" srcId="{0E15BC30-367C-824B-9BEB-174FCC72E89A}" destId="{FEF2855C-8B06-E647-9ABD-8233196F8D6D}" srcOrd="0" destOrd="0" presId="urn:microsoft.com/office/officeart/2005/8/layout/hierarchy2"/>
    <dgm:cxn modelId="{D6F51C9F-CB94-2F46-92B2-E9BBE0B0C002}" type="presParOf" srcId="{FEF2855C-8B06-E647-9ABD-8233196F8D6D}" destId="{C0F35F07-54F1-6D40-A2AB-5F41C54CF4D7}" srcOrd="0" destOrd="0" presId="urn:microsoft.com/office/officeart/2005/8/layout/hierarchy2"/>
    <dgm:cxn modelId="{A14B13C6-6A41-CF41-ADD6-524B201298F2}" type="presParOf" srcId="{FEF2855C-8B06-E647-9ABD-8233196F8D6D}" destId="{0E0A3C2F-CB5F-B643-91D3-248BBE5351FF}" srcOrd="1" destOrd="0" presId="urn:microsoft.com/office/officeart/2005/8/layout/hierarchy2"/>
    <dgm:cxn modelId="{11DDFE22-AD1F-A64F-B987-1437375C3BC9}" type="presParOf" srcId="{0E0A3C2F-CB5F-B643-91D3-248BBE5351FF}" destId="{138C4556-BDC9-7E43-BB06-68A26D234F64}" srcOrd="0" destOrd="0" presId="urn:microsoft.com/office/officeart/2005/8/layout/hierarchy2"/>
    <dgm:cxn modelId="{96F7DC83-E010-F04F-9884-E7BC8AF980CE}" type="presParOf" srcId="{138C4556-BDC9-7E43-BB06-68A26D234F64}" destId="{5F570CD0-FD35-D644-BB85-8DE5F703A1B3}" srcOrd="0" destOrd="0" presId="urn:microsoft.com/office/officeart/2005/8/layout/hierarchy2"/>
    <dgm:cxn modelId="{339D1CFB-A32D-614B-9390-A2032ED6DFBA}" type="presParOf" srcId="{0E0A3C2F-CB5F-B643-91D3-248BBE5351FF}" destId="{86DDA1CB-EECC-A84D-AE61-E017BFB82CFA}" srcOrd="1" destOrd="0" presId="urn:microsoft.com/office/officeart/2005/8/layout/hierarchy2"/>
    <dgm:cxn modelId="{AE239B9C-C32A-6D48-84F0-D93FB3A500B9}" type="presParOf" srcId="{86DDA1CB-EECC-A84D-AE61-E017BFB82CFA}" destId="{68CEF946-3F6B-B440-ABF0-C74DE7540C5F}" srcOrd="0" destOrd="0" presId="urn:microsoft.com/office/officeart/2005/8/layout/hierarchy2"/>
    <dgm:cxn modelId="{8462B7F6-5466-1E45-9C9A-038E2FAD784F}" type="presParOf" srcId="{86DDA1CB-EECC-A84D-AE61-E017BFB82CFA}" destId="{D11E7E1F-EC11-1C48-8ADA-9A2CDDE88C80}" srcOrd="1" destOrd="0" presId="urn:microsoft.com/office/officeart/2005/8/layout/hierarchy2"/>
    <dgm:cxn modelId="{13806BC9-0D67-074A-BAFD-E82817D30013}" type="presParOf" srcId="{D11E7E1F-EC11-1C48-8ADA-9A2CDDE88C80}" destId="{EF5F6A1A-519F-A348-9A74-393603F2B03D}" srcOrd="0" destOrd="0" presId="urn:microsoft.com/office/officeart/2005/8/layout/hierarchy2"/>
    <dgm:cxn modelId="{3C5C74BC-8573-2C43-A602-38E235271417}" type="presParOf" srcId="{EF5F6A1A-519F-A348-9A74-393603F2B03D}" destId="{86DA6BA6-20E5-1648-9D7A-04E0B6AEE289}" srcOrd="0" destOrd="0" presId="urn:microsoft.com/office/officeart/2005/8/layout/hierarchy2"/>
    <dgm:cxn modelId="{FDA233C0-8C98-8C42-A904-A7E91ECCC9D2}" type="presParOf" srcId="{D11E7E1F-EC11-1C48-8ADA-9A2CDDE88C80}" destId="{50EFF2F9-3C14-1D41-A8C8-E7E222681545}" srcOrd="1" destOrd="0" presId="urn:microsoft.com/office/officeart/2005/8/layout/hierarchy2"/>
    <dgm:cxn modelId="{667CCBE9-D4CB-2F48-B89C-C0885B5B0899}" type="presParOf" srcId="{50EFF2F9-3C14-1D41-A8C8-E7E222681545}" destId="{D6955435-9318-1149-B88A-D6D3D3039613}" srcOrd="0" destOrd="0" presId="urn:microsoft.com/office/officeart/2005/8/layout/hierarchy2"/>
    <dgm:cxn modelId="{66E65E63-9411-4C4B-A141-49B556923BC4}" type="presParOf" srcId="{50EFF2F9-3C14-1D41-A8C8-E7E222681545}" destId="{D97299DD-8615-8F4A-B392-9A5C9EA12F72}" srcOrd="1" destOrd="0" presId="urn:microsoft.com/office/officeart/2005/8/layout/hierarchy2"/>
    <dgm:cxn modelId="{8D769409-4743-D64F-A390-FA182E853B8E}" type="presParOf" srcId="{D97299DD-8615-8F4A-B392-9A5C9EA12F72}" destId="{49A004E8-35EF-2046-AF69-98B49352BE32}" srcOrd="0" destOrd="0" presId="urn:microsoft.com/office/officeart/2005/8/layout/hierarchy2"/>
    <dgm:cxn modelId="{567FE554-138A-DB41-9D10-B3C1A6055006}" type="presParOf" srcId="{49A004E8-35EF-2046-AF69-98B49352BE32}" destId="{F721ED42-A4C8-5B4F-80CB-F0BD1974743D}" srcOrd="0" destOrd="0" presId="urn:microsoft.com/office/officeart/2005/8/layout/hierarchy2"/>
    <dgm:cxn modelId="{C68A296B-A93E-144C-B1F5-6EA7E0C398DB}" type="presParOf" srcId="{D97299DD-8615-8F4A-B392-9A5C9EA12F72}" destId="{E90A0AEC-A432-9746-A4BD-E2293C914C47}" srcOrd="1" destOrd="0" presId="urn:microsoft.com/office/officeart/2005/8/layout/hierarchy2"/>
    <dgm:cxn modelId="{992055B2-94D0-2A42-B81D-7B1D4233AE77}" type="presParOf" srcId="{E90A0AEC-A432-9746-A4BD-E2293C914C47}" destId="{F98F6442-2B3B-C742-A071-6B0E97F69C65}" srcOrd="0" destOrd="0" presId="urn:microsoft.com/office/officeart/2005/8/layout/hierarchy2"/>
    <dgm:cxn modelId="{01CA43AD-2094-8D4F-B82C-55935077CAD7}" type="presParOf" srcId="{E90A0AEC-A432-9746-A4BD-E2293C914C47}" destId="{9B46A217-6132-C843-A6C0-01C01D2994BE}" srcOrd="1" destOrd="0" presId="urn:microsoft.com/office/officeart/2005/8/layout/hierarchy2"/>
    <dgm:cxn modelId="{37A9FF36-AF15-BE41-B031-D10214432302}" type="presParOf" srcId="{9B46A217-6132-C843-A6C0-01C01D2994BE}" destId="{E06D8022-370F-8E49-92FC-EA2109BD698D}" srcOrd="0" destOrd="0" presId="urn:microsoft.com/office/officeart/2005/8/layout/hierarchy2"/>
    <dgm:cxn modelId="{700E1BC5-404E-2A4F-94B1-19092E0DE019}" type="presParOf" srcId="{E06D8022-370F-8E49-92FC-EA2109BD698D}" destId="{AEE7EFD3-59BA-D444-850F-A79E93F5CCB4}" srcOrd="0" destOrd="0" presId="urn:microsoft.com/office/officeart/2005/8/layout/hierarchy2"/>
    <dgm:cxn modelId="{8FE91F2C-BFAC-084F-891F-15AB0F15B75A}" type="presParOf" srcId="{9B46A217-6132-C843-A6C0-01C01D2994BE}" destId="{2A1A6900-9B01-9B4E-901C-D9C3674272EF}" srcOrd="1" destOrd="0" presId="urn:microsoft.com/office/officeart/2005/8/layout/hierarchy2"/>
    <dgm:cxn modelId="{A2A5D1EB-CCA5-A04E-9154-6712EBB5D355}" type="presParOf" srcId="{2A1A6900-9B01-9B4E-901C-D9C3674272EF}" destId="{28B5EA31-D7E0-6C45-AE6F-45CAA696A31A}" srcOrd="0" destOrd="0" presId="urn:microsoft.com/office/officeart/2005/8/layout/hierarchy2"/>
    <dgm:cxn modelId="{30FF7FCA-25D8-8349-A594-3E7C74B00E44}" type="presParOf" srcId="{2A1A6900-9B01-9B4E-901C-D9C3674272EF}" destId="{E8AA2C5D-9CC9-2F40-A47B-31D89F899DB4}" srcOrd="1" destOrd="0" presId="urn:microsoft.com/office/officeart/2005/8/layout/hierarchy2"/>
    <dgm:cxn modelId="{91CA6A6C-D8CF-9B49-8792-08B4A655C09A}" type="presParOf" srcId="{D11E7E1F-EC11-1C48-8ADA-9A2CDDE88C80}" destId="{01A6DA6F-9177-124B-BA0B-A97B3149BDB3}" srcOrd="2" destOrd="0" presId="urn:microsoft.com/office/officeart/2005/8/layout/hierarchy2"/>
    <dgm:cxn modelId="{D339727A-9298-E84E-A67F-9949A1B43787}" type="presParOf" srcId="{01A6DA6F-9177-124B-BA0B-A97B3149BDB3}" destId="{4A5DD451-DF57-9044-90B1-096AAE4903A4}" srcOrd="0" destOrd="0" presId="urn:microsoft.com/office/officeart/2005/8/layout/hierarchy2"/>
    <dgm:cxn modelId="{92F82039-E0D4-F24C-B345-EBC08034216A}" type="presParOf" srcId="{D11E7E1F-EC11-1C48-8ADA-9A2CDDE88C80}" destId="{245ECB30-C25C-3148-BAAB-8EEEEA89C8F1}" srcOrd="3" destOrd="0" presId="urn:microsoft.com/office/officeart/2005/8/layout/hierarchy2"/>
    <dgm:cxn modelId="{4DE75970-8A47-124A-B70F-6D01DFAE90F3}" type="presParOf" srcId="{245ECB30-C25C-3148-BAAB-8EEEEA89C8F1}" destId="{6401951F-706D-3741-AB3C-10C899D3129B}" srcOrd="0" destOrd="0" presId="urn:microsoft.com/office/officeart/2005/8/layout/hierarchy2"/>
    <dgm:cxn modelId="{314BD7DB-D690-A947-AAC6-1E58A41C6CA9}" type="presParOf" srcId="{245ECB30-C25C-3148-BAAB-8EEEEA89C8F1}" destId="{36E4C319-3912-B849-9D3B-09357EA708F0}" srcOrd="1" destOrd="0" presId="urn:microsoft.com/office/officeart/2005/8/layout/hierarchy2"/>
    <dgm:cxn modelId="{3AA00B71-43C9-0549-A01C-84D47B4E13C2}" type="presParOf" srcId="{36E4C319-3912-B849-9D3B-09357EA708F0}" destId="{29CEEF21-3027-2C4E-BE54-50E82813666C}" srcOrd="0" destOrd="0" presId="urn:microsoft.com/office/officeart/2005/8/layout/hierarchy2"/>
    <dgm:cxn modelId="{5345F6D4-72CA-D241-AD77-08E4B214CCF0}" type="presParOf" srcId="{29CEEF21-3027-2C4E-BE54-50E82813666C}" destId="{378EE91E-D7B0-3F4D-A839-2125A77410D8}" srcOrd="0" destOrd="0" presId="urn:microsoft.com/office/officeart/2005/8/layout/hierarchy2"/>
    <dgm:cxn modelId="{04ECDCA1-CDBE-A94E-A578-4A3E9DE74723}" type="presParOf" srcId="{36E4C319-3912-B849-9D3B-09357EA708F0}" destId="{2A667A22-DE54-BE4C-BAD0-7CA065E8FB0D}" srcOrd="1" destOrd="0" presId="urn:microsoft.com/office/officeart/2005/8/layout/hierarchy2"/>
    <dgm:cxn modelId="{38F80D26-C437-024B-B1D3-E77E588E6EAA}" type="presParOf" srcId="{2A667A22-DE54-BE4C-BAD0-7CA065E8FB0D}" destId="{27A24449-3D72-034D-989D-C7529DF9989C}" srcOrd="0" destOrd="0" presId="urn:microsoft.com/office/officeart/2005/8/layout/hierarchy2"/>
    <dgm:cxn modelId="{4F246E41-DED8-8244-BCED-7801567D8A99}" type="presParOf" srcId="{2A667A22-DE54-BE4C-BAD0-7CA065E8FB0D}" destId="{BD10E5EE-503D-C34C-ADA4-8FE3F2BAD30F}" srcOrd="1" destOrd="0" presId="urn:microsoft.com/office/officeart/2005/8/layout/hierarchy2"/>
    <dgm:cxn modelId="{65716266-E9F5-4F46-A7B3-A058C366D83C}" type="presParOf" srcId="{BD10E5EE-503D-C34C-ADA4-8FE3F2BAD30F}" destId="{BAB5B7B9-5B8F-624B-9240-FC06EC9E204D}" srcOrd="0" destOrd="0" presId="urn:microsoft.com/office/officeart/2005/8/layout/hierarchy2"/>
    <dgm:cxn modelId="{B6227EFD-400A-9D4A-80DF-36A5A4DA6B26}" type="presParOf" srcId="{BAB5B7B9-5B8F-624B-9240-FC06EC9E204D}" destId="{08477391-C3E3-8342-A819-6E251CD72616}" srcOrd="0" destOrd="0" presId="urn:microsoft.com/office/officeart/2005/8/layout/hierarchy2"/>
    <dgm:cxn modelId="{AEC3225F-B9B1-9F4E-8116-599F10554831}" type="presParOf" srcId="{BD10E5EE-503D-C34C-ADA4-8FE3F2BAD30F}" destId="{AC124AA1-883C-564B-8875-A56A5C4C208A}" srcOrd="1" destOrd="0" presId="urn:microsoft.com/office/officeart/2005/8/layout/hierarchy2"/>
    <dgm:cxn modelId="{9F39ADA8-004A-7E45-BB7E-AEDA3C7EBD4A}" type="presParOf" srcId="{AC124AA1-883C-564B-8875-A56A5C4C208A}" destId="{F59EB592-0E17-1B49-A0E3-17EFD5FF1CB0}" srcOrd="0" destOrd="0" presId="urn:microsoft.com/office/officeart/2005/8/layout/hierarchy2"/>
    <dgm:cxn modelId="{B76A523D-1BA1-824F-9990-F14B94305035}" type="presParOf" srcId="{AC124AA1-883C-564B-8875-A56A5C4C208A}" destId="{F0ADACBB-34A7-EC45-9A4C-9E2A67AF0DC3}" srcOrd="1" destOrd="0" presId="urn:microsoft.com/office/officeart/2005/8/layout/hierarchy2"/>
    <dgm:cxn modelId="{7FBBD248-49C2-1B40-A02A-B50EE9D70119}" type="presParOf" srcId="{36E4C319-3912-B849-9D3B-09357EA708F0}" destId="{671EC8B9-1277-9849-BF21-A133BC54D6DE}" srcOrd="2" destOrd="0" presId="urn:microsoft.com/office/officeart/2005/8/layout/hierarchy2"/>
    <dgm:cxn modelId="{BE9A72D6-29AE-F349-A66D-124EC39F5E41}" type="presParOf" srcId="{671EC8B9-1277-9849-BF21-A133BC54D6DE}" destId="{B6483105-BA73-984A-BF78-7502EF368352}" srcOrd="0" destOrd="0" presId="urn:microsoft.com/office/officeart/2005/8/layout/hierarchy2"/>
    <dgm:cxn modelId="{94693CED-92BF-C54B-88DB-E82591D2B2BE}" type="presParOf" srcId="{36E4C319-3912-B849-9D3B-09357EA708F0}" destId="{26B415D7-9EDF-8C47-820C-184AF25A2C78}" srcOrd="3" destOrd="0" presId="urn:microsoft.com/office/officeart/2005/8/layout/hierarchy2"/>
    <dgm:cxn modelId="{DD879545-C379-A84E-A084-AC5FF22E0573}" type="presParOf" srcId="{26B415D7-9EDF-8C47-820C-184AF25A2C78}" destId="{FBFD5427-659B-2C47-8369-57279A289683}" srcOrd="0" destOrd="0" presId="urn:microsoft.com/office/officeart/2005/8/layout/hierarchy2"/>
    <dgm:cxn modelId="{33210BE8-84F9-7B4D-A101-30E0B5555C7D}" type="presParOf" srcId="{26B415D7-9EDF-8C47-820C-184AF25A2C78}" destId="{CDBC0DC2-6351-AA4C-BAAB-A254FDFC98A0}" srcOrd="1" destOrd="0" presId="urn:microsoft.com/office/officeart/2005/8/layout/hierarchy2"/>
    <dgm:cxn modelId="{AFF43950-1310-AD48-B599-8CA8F54ACB76}" type="presParOf" srcId="{CDBC0DC2-6351-AA4C-BAAB-A254FDFC98A0}" destId="{755EEDA9-7F14-D14F-86EA-F62145694F5D}" srcOrd="0" destOrd="0" presId="urn:microsoft.com/office/officeart/2005/8/layout/hierarchy2"/>
    <dgm:cxn modelId="{7DA5E175-59F3-784C-A2CC-5DB9D74F1FA8}" type="presParOf" srcId="{755EEDA9-7F14-D14F-86EA-F62145694F5D}" destId="{71954AAA-CA45-ED49-A78D-6D6C740211A6}" srcOrd="0" destOrd="0" presId="urn:microsoft.com/office/officeart/2005/8/layout/hierarchy2"/>
    <dgm:cxn modelId="{B01BA5CB-BF97-CA40-B354-183BAF264238}" type="presParOf" srcId="{CDBC0DC2-6351-AA4C-BAAB-A254FDFC98A0}" destId="{7AECDC76-8301-154F-9FF7-BFE6DF7DC200}" srcOrd="1" destOrd="0" presId="urn:microsoft.com/office/officeart/2005/8/layout/hierarchy2"/>
    <dgm:cxn modelId="{263ECD9D-5702-6243-8278-A4D31416D535}" type="presParOf" srcId="{7AECDC76-8301-154F-9FF7-BFE6DF7DC200}" destId="{74B4CE2A-A753-EE42-AE36-1C4498BC0BE1}" srcOrd="0" destOrd="0" presId="urn:microsoft.com/office/officeart/2005/8/layout/hierarchy2"/>
    <dgm:cxn modelId="{D1F0976C-C74D-FA4B-88EE-007C1B634FD3}" type="presParOf" srcId="{7AECDC76-8301-154F-9FF7-BFE6DF7DC200}" destId="{C1FBDB92-4458-5F41-B748-AF35D694E9B2}" srcOrd="1" destOrd="0" presId="urn:microsoft.com/office/officeart/2005/8/layout/hierarchy2"/>
    <dgm:cxn modelId="{05B4753E-1AA8-EC4E-A922-BB786F116A73}" type="presParOf" srcId="{0E0A3C2F-CB5F-B643-91D3-248BBE5351FF}" destId="{29A54225-F0D8-4A47-A640-C8E655DB7F0B}" srcOrd="2" destOrd="0" presId="urn:microsoft.com/office/officeart/2005/8/layout/hierarchy2"/>
    <dgm:cxn modelId="{6DEDE4BD-966B-3342-8EED-17D534BDCB26}" type="presParOf" srcId="{29A54225-F0D8-4A47-A640-C8E655DB7F0B}" destId="{D7B21CDE-0AEC-AB48-9F78-CDFCE833DC84}" srcOrd="0" destOrd="0" presId="urn:microsoft.com/office/officeart/2005/8/layout/hierarchy2"/>
    <dgm:cxn modelId="{C5113B50-961A-0C4B-85E1-79162155F88D}" type="presParOf" srcId="{0E0A3C2F-CB5F-B643-91D3-248BBE5351FF}" destId="{24A2A21B-1DEB-CC4B-827A-2DC8E8AAC87A}" srcOrd="3" destOrd="0" presId="urn:microsoft.com/office/officeart/2005/8/layout/hierarchy2"/>
    <dgm:cxn modelId="{14FBEA97-A271-994A-AB62-B7DA68D64036}" type="presParOf" srcId="{24A2A21B-1DEB-CC4B-827A-2DC8E8AAC87A}" destId="{6EDB6310-77A6-DC4C-9244-10849CEDB15A}" srcOrd="0" destOrd="0" presId="urn:microsoft.com/office/officeart/2005/8/layout/hierarchy2"/>
    <dgm:cxn modelId="{B967A1D0-73A9-A641-B481-200E3670B674}" type="presParOf" srcId="{24A2A21B-1DEB-CC4B-827A-2DC8E8AAC87A}" destId="{ABE9B31D-A656-934B-AB00-BB0D517E19D3}" srcOrd="1" destOrd="0" presId="urn:microsoft.com/office/officeart/2005/8/layout/hierarchy2"/>
    <dgm:cxn modelId="{ABE50AE0-14DC-1B47-B88B-34C87B55A19B}" type="presParOf" srcId="{ABE9B31D-A656-934B-AB00-BB0D517E19D3}" destId="{1059E1B4-F83D-6A4A-A830-AA884B677A54}" srcOrd="0" destOrd="0" presId="urn:microsoft.com/office/officeart/2005/8/layout/hierarchy2"/>
    <dgm:cxn modelId="{F259165A-569D-474B-B473-C6BFD8B45C0A}" type="presParOf" srcId="{1059E1B4-F83D-6A4A-A830-AA884B677A54}" destId="{11F10990-A0BD-C141-AEE6-0EDC0060C08E}" srcOrd="0" destOrd="0" presId="urn:microsoft.com/office/officeart/2005/8/layout/hierarchy2"/>
    <dgm:cxn modelId="{3A20D03D-87B5-5246-82ED-932241AD11A9}" type="presParOf" srcId="{ABE9B31D-A656-934B-AB00-BB0D517E19D3}" destId="{C46D7442-1674-3041-8C00-29E9FA033E21}" srcOrd="1" destOrd="0" presId="urn:microsoft.com/office/officeart/2005/8/layout/hierarchy2"/>
    <dgm:cxn modelId="{03EBFC0F-5FF9-D647-8ECC-E439076189F6}" type="presParOf" srcId="{C46D7442-1674-3041-8C00-29E9FA033E21}" destId="{2BA1752A-7E87-5848-93D1-00CF122D9E8B}" srcOrd="0" destOrd="0" presId="urn:microsoft.com/office/officeart/2005/8/layout/hierarchy2"/>
    <dgm:cxn modelId="{672B7466-41C5-0A42-8E2E-BA5264E1EA6F}" type="presParOf" srcId="{C46D7442-1674-3041-8C00-29E9FA033E21}" destId="{E6892278-911B-1C44-9334-2AC6042C9DA3}" srcOrd="1" destOrd="0" presId="urn:microsoft.com/office/officeart/2005/8/layout/hierarchy2"/>
    <dgm:cxn modelId="{543ADBAF-00C0-BB41-9120-31E5E0177FDD}" type="presParOf" srcId="{E6892278-911B-1C44-9334-2AC6042C9DA3}" destId="{94D6F74C-E8B8-BD4C-8E92-22ADD74154B3}" srcOrd="0" destOrd="0" presId="urn:microsoft.com/office/officeart/2005/8/layout/hierarchy2"/>
    <dgm:cxn modelId="{E66FBBFA-568C-5344-88AE-26879093EB31}" type="presParOf" srcId="{94D6F74C-E8B8-BD4C-8E92-22ADD74154B3}" destId="{FA43A872-EE42-6649-AC46-B6128D4524A9}" srcOrd="0" destOrd="0" presId="urn:microsoft.com/office/officeart/2005/8/layout/hierarchy2"/>
    <dgm:cxn modelId="{2FE362A9-F900-3843-9248-15257568A7BF}" type="presParOf" srcId="{E6892278-911B-1C44-9334-2AC6042C9DA3}" destId="{CB8CAEF5-8F68-6745-8197-929C32E49417}" srcOrd="1" destOrd="0" presId="urn:microsoft.com/office/officeart/2005/8/layout/hierarchy2"/>
    <dgm:cxn modelId="{43D41999-DE2C-8649-821B-119461B0671C}" type="presParOf" srcId="{CB8CAEF5-8F68-6745-8197-929C32E49417}" destId="{B1DE2DC9-3FBA-C34A-A1CC-0498AFD9052F}" srcOrd="0" destOrd="0" presId="urn:microsoft.com/office/officeart/2005/8/layout/hierarchy2"/>
    <dgm:cxn modelId="{496143FE-01E8-C148-81BE-BBB488FF53CE}" type="presParOf" srcId="{CB8CAEF5-8F68-6745-8197-929C32E49417}" destId="{EFBD9A6E-CCA2-2C42-B416-E4477341D890}" srcOrd="1" destOrd="0" presId="urn:microsoft.com/office/officeart/2005/8/layout/hierarchy2"/>
    <dgm:cxn modelId="{3ABEE246-39EF-5647-AC61-2E452C4DD4B1}" type="presParOf" srcId="{EFBD9A6E-CCA2-2C42-B416-E4477341D890}" destId="{5E44A3AE-0FF4-A947-BAD7-78DB34DE2ABD}" srcOrd="0" destOrd="0" presId="urn:microsoft.com/office/officeart/2005/8/layout/hierarchy2"/>
    <dgm:cxn modelId="{4714A551-03E3-114A-8DED-0218162232D4}" type="presParOf" srcId="{5E44A3AE-0FF4-A947-BAD7-78DB34DE2ABD}" destId="{1F20CDB8-4D48-9847-8A15-E6EE7E330B92}" srcOrd="0" destOrd="0" presId="urn:microsoft.com/office/officeart/2005/8/layout/hierarchy2"/>
    <dgm:cxn modelId="{0EF73A5C-6F66-6E40-BB7E-5A9C1D2FF2AB}" type="presParOf" srcId="{EFBD9A6E-CCA2-2C42-B416-E4477341D890}" destId="{CC2CBC8E-1D37-454F-8868-3EDAAC3FDA45}" srcOrd="1" destOrd="0" presId="urn:microsoft.com/office/officeart/2005/8/layout/hierarchy2"/>
    <dgm:cxn modelId="{840825A3-AB35-9847-ADD5-7025EA062A61}" type="presParOf" srcId="{CC2CBC8E-1D37-454F-8868-3EDAAC3FDA45}" destId="{94F1C4D5-E74E-D147-9C7D-8B047CFBFC31}" srcOrd="0" destOrd="0" presId="urn:microsoft.com/office/officeart/2005/8/layout/hierarchy2"/>
    <dgm:cxn modelId="{48A47379-CB8B-2A41-976A-2050B5547D96}" type="presParOf" srcId="{CC2CBC8E-1D37-454F-8868-3EDAAC3FDA45}" destId="{F5CC54E0-56B0-534A-B010-220A4FC9B225}" srcOrd="1" destOrd="0" presId="urn:microsoft.com/office/officeart/2005/8/layout/hierarchy2"/>
    <dgm:cxn modelId="{E8BCF037-28C5-9E41-88C8-6C8C4D1A3A00}" type="presParOf" srcId="{ABE9B31D-A656-934B-AB00-BB0D517E19D3}" destId="{100FDCA3-142A-5341-AC71-E5C35A908ABE}" srcOrd="2" destOrd="0" presId="urn:microsoft.com/office/officeart/2005/8/layout/hierarchy2"/>
    <dgm:cxn modelId="{61DCF94D-E7A6-154E-AEC0-518123131F3B}" type="presParOf" srcId="{100FDCA3-142A-5341-AC71-E5C35A908ABE}" destId="{C8225F69-E981-3E48-82D9-E659469A5C5A}" srcOrd="0" destOrd="0" presId="urn:microsoft.com/office/officeart/2005/8/layout/hierarchy2"/>
    <dgm:cxn modelId="{2E0BB486-9B97-294E-A471-FF4E82D3B835}" type="presParOf" srcId="{ABE9B31D-A656-934B-AB00-BB0D517E19D3}" destId="{0BAA51BE-7AAF-1446-B0F5-A280285A91E3}" srcOrd="3" destOrd="0" presId="urn:microsoft.com/office/officeart/2005/8/layout/hierarchy2"/>
    <dgm:cxn modelId="{6A27B5EA-5E3D-1E4A-9FC2-0571EE636980}" type="presParOf" srcId="{0BAA51BE-7AAF-1446-B0F5-A280285A91E3}" destId="{098D6DD1-1289-B647-9C5C-7597FAC17E3A}" srcOrd="0" destOrd="0" presId="urn:microsoft.com/office/officeart/2005/8/layout/hierarchy2"/>
    <dgm:cxn modelId="{FE8DC266-25F1-D14D-AB9D-8CE22C30860A}" type="presParOf" srcId="{0BAA51BE-7AAF-1446-B0F5-A280285A91E3}" destId="{0DA4E4D4-5994-2145-AA19-DF596A4E685B}" srcOrd="1" destOrd="0" presId="urn:microsoft.com/office/officeart/2005/8/layout/hierarchy2"/>
    <dgm:cxn modelId="{67172051-248B-4447-8508-8048588DB550}" type="presParOf" srcId="{0DA4E4D4-5994-2145-AA19-DF596A4E685B}" destId="{57B4F4A4-79CE-0242-A8BD-F6AEF611E75B}" srcOrd="0" destOrd="0" presId="urn:microsoft.com/office/officeart/2005/8/layout/hierarchy2"/>
    <dgm:cxn modelId="{988F7BE6-DCAA-AC41-AB20-4081AC478B57}" type="presParOf" srcId="{57B4F4A4-79CE-0242-A8BD-F6AEF611E75B}" destId="{593F58DD-F4E9-E34E-BC2C-19EAE1510427}" srcOrd="0" destOrd="0" presId="urn:microsoft.com/office/officeart/2005/8/layout/hierarchy2"/>
    <dgm:cxn modelId="{E004946B-C67C-1549-A243-6FEA2278C068}" type="presParOf" srcId="{0DA4E4D4-5994-2145-AA19-DF596A4E685B}" destId="{F5D81D34-6672-9E43-963E-B20AC8A0B11F}" srcOrd="1" destOrd="0" presId="urn:microsoft.com/office/officeart/2005/8/layout/hierarchy2"/>
    <dgm:cxn modelId="{58BEB9F6-0F47-ED40-BF60-6FC270AA0BA7}" type="presParOf" srcId="{F5D81D34-6672-9E43-963E-B20AC8A0B11F}" destId="{CF76A06B-EF03-7347-8C88-B5358E50E886}" srcOrd="0" destOrd="0" presId="urn:microsoft.com/office/officeart/2005/8/layout/hierarchy2"/>
    <dgm:cxn modelId="{0565D184-6EED-FE4E-8856-C9E319D4B27B}" type="presParOf" srcId="{F5D81D34-6672-9E43-963E-B20AC8A0B11F}" destId="{75A56DFF-8341-1143-B2FC-BF8DD8078274}" srcOrd="1" destOrd="0" presId="urn:microsoft.com/office/officeart/2005/8/layout/hierarchy2"/>
    <dgm:cxn modelId="{5C8F18B7-C248-9D49-97CB-932CE40E5DF8}" type="presParOf" srcId="{75A56DFF-8341-1143-B2FC-BF8DD8078274}" destId="{B01DFEAF-75E2-5D4F-B460-20D30E3FFEA9}" srcOrd="0" destOrd="0" presId="urn:microsoft.com/office/officeart/2005/8/layout/hierarchy2"/>
    <dgm:cxn modelId="{C487A86D-8295-614D-BF60-E9FEE63AFA97}" type="presParOf" srcId="{B01DFEAF-75E2-5D4F-B460-20D30E3FFEA9}" destId="{7CC3792E-0EC4-CA43-86B5-9A003644BDB4}" srcOrd="0" destOrd="0" presId="urn:microsoft.com/office/officeart/2005/8/layout/hierarchy2"/>
    <dgm:cxn modelId="{5B8F98D4-4780-F842-A7C2-D17E10FA7B0A}" type="presParOf" srcId="{75A56DFF-8341-1143-B2FC-BF8DD8078274}" destId="{66A41607-6170-7D46-ABB2-28E1980FAAD6}" srcOrd="1" destOrd="0" presId="urn:microsoft.com/office/officeart/2005/8/layout/hierarchy2"/>
    <dgm:cxn modelId="{E87B5856-1744-0F41-9E5E-EF6E4AB17BCD}" type="presParOf" srcId="{66A41607-6170-7D46-ABB2-28E1980FAAD6}" destId="{8E3888A1-ADA0-3A41-8B10-256CF9056FFF}" srcOrd="0" destOrd="0" presId="urn:microsoft.com/office/officeart/2005/8/layout/hierarchy2"/>
    <dgm:cxn modelId="{58C373CF-233D-C549-9C47-6D10E273B867}" type="presParOf" srcId="{66A41607-6170-7D46-ABB2-28E1980FAAD6}" destId="{5191ACBC-C924-3046-9EC1-BEE6E1322D16}" srcOrd="1" destOrd="0" presId="urn:microsoft.com/office/officeart/2005/8/layout/hierarchy2"/>
    <dgm:cxn modelId="{1CDD0C62-9A98-D940-965A-E51B39F02E98}" type="presParOf" srcId="{0E0A3C2F-CB5F-B643-91D3-248BBE5351FF}" destId="{D0380AA8-16E1-6046-ABA2-F87D0770097A}" srcOrd="4" destOrd="0" presId="urn:microsoft.com/office/officeart/2005/8/layout/hierarchy2"/>
    <dgm:cxn modelId="{7C28B8B2-2DF9-1A44-9B41-822058B78C4A}" type="presParOf" srcId="{D0380AA8-16E1-6046-ABA2-F87D0770097A}" destId="{646BF248-9542-C74B-90F0-249BE63360BC}" srcOrd="0" destOrd="0" presId="urn:microsoft.com/office/officeart/2005/8/layout/hierarchy2"/>
    <dgm:cxn modelId="{5E5AA526-6F36-1B42-917E-1E8AC2AEE429}" type="presParOf" srcId="{0E0A3C2F-CB5F-B643-91D3-248BBE5351FF}" destId="{C62C2A1C-83AB-1448-A90A-6036A2C281E3}" srcOrd="5" destOrd="0" presId="urn:microsoft.com/office/officeart/2005/8/layout/hierarchy2"/>
    <dgm:cxn modelId="{EC15CADF-B24D-3C4F-B520-C5592C2F450D}" type="presParOf" srcId="{C62C2A1C-83AB-1448-A90A-6036A2C281E3}" destId="{4F610765-C217-9342-90BF-86C67B184FC4}" srcOrd="0" destOrd="0" presId="urn:microsoft.com/office/officeart/2005/8/layout/hierarchy2"/>
    <dgm:cxn modelId="{3DF64E76-9190-7E4D-9C73-F8ADF3E6A3A0}" type="presParOf" srcId="{C62C2A1C-83AB-1448-A90A-6036A2C281E3}" destId="{8C104697-67B6-EC4C-9354-147116A519D2}" srcOrd="1" destOrd="0" presId="urn:microsoft.com/office/officeart/2005/8/layout/hierarchy2"/>
    <dgm:cxn modelId="{654D87C1-A4F7-5C4D-8218-E9784ED4D4DF}" type="presParOf" srcId="{8C104697-67B6-EC4C-9354-147116A519D2}" destId="{CDB0554E-D07A-B449-8624-1E94F46DA934}" srcOrd="0" destOrd="0" presId="urn:microsoft.com/office/officeart/2005/8/layout/hierarchy2"/>
    <dgm:cxn modelId="{8A9FE226-D1CA-9D42-88D3-9788704626EA}" type="presParOf" srcId="{CDB0554E-D07A-B449-8624-1E94F46DA934}" destId="{BA014BB0-AD3A-B943-A86F-032FD0EE2EEE}" srcOrd="0" destOrd="0" presId="urn:microsoft.com/office/officeart/2005/8/layout/hierarchy2"/>
    <dgm:cxn modelId="{52688178-1854-E644-A43C-8D6AAE35FBCF}" type="presParOf" srcId="{8C104697-67B6-EC4C-9354-147116A519D2}" destId="{D025F4DB-49F2-1E49-95EE-67E2715D740E}" srcOrd="1" destOrd="0" presId="urn:microsoft.com/office/officeart/2005/8/layout/hierarchy2"/>
    <dgm:cxn modelId="{271968F8-EA7F-014F-B63E-6162803A0363}" type="presParOf" srcId="{D025F4DB-49F2-1E49-95EE-67E2715D740E}" destId="{7185DDD6-313F-CD49-BB06-E1A86DFAF7FF}" srcOrd="0" destOrd="0" presId="urn:microsoft.com/office/officeart/2005/8/layout/hierarchy2"/>
    <dgm:cxn modelId="{2B2F01FC-7A17-524F-8479-FC1A8472334B}" type="presParOf" srcId="{D025F4DB-49F2-1E49-95EE-67E2715D740E}" destId="{08E42BAF-1EEE-5741-85E7-F9A1BCC0323F}" srcOrd="1" destOrd="0" presId="urn:microsoft.com/office/officeart/2005/8/layout/hierarchy2"/>
    <dgm:cxn modelId="{EC439DAF-7785-C843-A54A-735386B4C6E6}" type="presParOf" srcId="{08E42BAF-1EEE-5741-85E7-F9A1BCC0323F}" destId="{CC0B8CEB-7AF7-CF48-9AC7-4AEADA7C0E01}" srcOrd="0" destOrd="0" presId="urn:microsoft.com/office/officeart/2005/8/layout/hierarchy2"/>
    <dgm:cxn modelId="{A2627EF2-42F0-144F-9535-8B374840377F}" type="presParOf" srcId="{CC0B8CEB-7AF7-CF48-9AC7-4AEADA7C0E01}" destId="{F911F12F-0B59-084C-B051-A2CC8E34D70E}" srcOrd="0" destOrd="0" presId="urn:microsoft.com/office/officeart/2005/8/layout/hierarchy2"/>
    <dgm:cxn modelId="{3E4B9518-5CE2-E24E-A3A7-F18915374734}" type="presParOf" srcId="{08E42BAF-1EEE-5741-85E7-F9A1BCC0323F}" destId="{DF24129A-64DA-8A46-9860-B260E9B2DF15}" srcOrd="1" destOrd="0" presId="urn:microsoft.com/office/officeart/2005/8/layout/hierarchy2"/>
    <dgm:cxn modelId="{40FBE2D2-37E5-0842-9FFA-51A8F94D5BAF}" type="presParOf" srcId="{DF24129A-64DA-8A46-9860-B260E9B2DF15}" destId="{A00EA8A4-2D3E-E949-AD8A-A1B6B3F57DB8}" srcOrd="0" destOrd="0" presId="urn:microsoft.com/office/officeart/2005/8/layout/hierarchy2"/>
    <dgm:cxn modelId="{23FD28AE-EAB2-044C-9B25-2BB4DDE03268}" type="presParOf" srcId="{DF24129A-64DA-8A46-9860-B260E9B2DF15}" destId="{9F027314-DAAC-0B41-AFA6-3C8A74FAEE49}" srcOrd="1" destOrd="0" presId="urn:microsoft.com/office/officeart/2005/8/layout/hierarchy2"/>
    <dgm:cxn modelId="{B57CAFFD-D70B-7A42-BE23-D38262531F3A}" type="presParOf" srcId="{8C104697-67B6-EC4C-9354-147116A519D2}" destId="{A23597CA-C8EF-FF4D-AD54-194D275DB74F}" srcOrd="2" destOrd="0" presId="urn:microsoft.com/office/officeart/2005/8/layout/hierarchy2"/>
    <dgm:cxn modelId="{DED757A5-653C-FC40-8518-F660EFBDD7EB}" type="presParOf" srcId="{A23597CA-C8EF-FF4D-AD54-194D275DB74F}" destId="{A65D65D3-3980-AC4C-ADCA-3EE6D14548D4}" srcOrd="0" destOrd="0" presId="urn:microsoft.com/office/officeart/2005/8/layout/hierarchy2"/>
    <dgm:cxn modelId="{99EA5642-6CA9-4449-BFF2-444757D812B1}" type="presParOf" srcId="{8C104697-67B6-EC4C-9354-147116A519D2}" destId="{A4AF2C0B-BF55-EF47-A473-BA8175757B08}" srcOrd="3" destOrd="0" presId="urn:microsoft.com/office/officeart/2005/8/layout/hierarchy2"/>
    <dgm:cxn modelId="{8B20A129-DD45-F649-AB8E-D64A46C7921C}" type="presParOf" srcId="{A4AF2C0B-BF55-EF47-A473-BA8175757B08}" destId="{CFAF56C6-C72F-F747-9944-26C5E60856AC}" srcOrd="0" destOrd="0" presId="urn:microsoft.com/office/officeart/2005/8/layout/hierarchy2"/>
    <dgm:cxn modelId="{3520324C-C404-C44C-A6FD-5F20D0ECEB02}" type="presParOf" srcId="{A4AF2C0B-BF55-EF47-A473-BA8175757B08}" destId="{F34556D9-180D-A647-97A5-A1CD80157C94}" srcOrd="1" destOrd="0" presId="urn:microsoft.com/office/officeart/2005/8/layout/hierarchy2"/>
    <dgm:cxn modelId="{29A36EB7-3D67-D148-B671-EC297E825806}" type="presParOf" srcId="{F34556D9-180D-A647-97A5-A1CD80157C94}" destId="{4B7B16D0-C08C-464F-AEC5-23BFAF7F04CF}" srcOrd="0" destOrd="0" presId="urn:microsoft.com/office/officeart/2005/8/layout/hierarchy2"/>
    <dgm:cxn modelId="{4A0493C0-E377-4044-960B-B417CACE95D1}" type="presParOf" srcId="{4B7B16D0-C08C-464F-AEC5-23BFAF7F04CF}" destId="{6DF85792-78B4-A84B-811B-F25CEDBD41ED}" srcOrd="0" destOrd="0" presId="urn:microsoft.com/office/officeart/2005/8/layout/hierarchy2"/>
    <dgm:cxn modelId="{E8E3BAF8-694C-2E47-90F7-60A567F95FF1}" type="presParOf" srcId="{F34556D9-180D-A647-97A5-A1CD80157C94}" destId="{87A05F5F-2CB1-4B4F-96AF-4858B1FC0C87}" srcOrd="1" destOrd="0" presId="urn:microsoft.com/office/officeart/2005/8/layout/hierarchy2"/>
    <dgm:cxn modelId="{1FC33F4D-88DC-ED4B-B5C6-2782374AA25D}" type="presParOf" srcId="{87A05F5F-2CB1-4B4F-96AF-4858B1FC0C87}" destId="{585FD2E3-8D5B-E644-8325-411F4A54D0A5}" srcOrd="0" destOrd="0" presId="urn:microsoft.com/office/officeart/2005/8/layout/hierarchy2"/>
    <dgm:cxn modelId="{BCCBEAF6-A739-8440-94C8-ECC17B6A0DA3}" type="presParOf" srcId="{87A05F5F-2CB1-4B4F-96AF-4858B1FC0C87}" destId="{459C644B-6292-D246-8284-7968D2C5C9ED}" srcOrd="1" destOrd="0" presId="urn:microsoft.com/office/officeart/2005/8/layout/hierarchy2"/>
  </dgm:cxnLst>
  <dgm:bg>
    <a:effectLst/>
  </dgm:bg>
  <dgm:whole/>
  <dgm:extLst>
    <a:ext uri="http://schemas.microsoft.com/office/drawing/2008/diagram">
      <dsp:dataModelExt xmlns:dsp="http://schemas.microsoft.com/office/drawing/2008/diagram" relId="rId6" minVer="http://schemas.openxmlformats.org/drawingml/2006/diagram"/>
    </a:ext>
    <a:ext uri="{C62137D5-CB1D-491B-B009-E17868A290BF}">
      <dgm14:recolorImg xmlns:dgm14="http://schemas.microsoft.com/office/drawing/2010/diagram" val="1"/>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0F35F07-54F1-6D40-A2AB-5F41C54CF4D7}">
      <dsp:nvSpPr>
        <dsp:cNvPr id="0" name=""/>
        <dsp:cNvSpPr/>
      </dsp:nvSpPr>
      <dsp:spPr>
        <a:xfrm>
          <a:off x="4920" y="2560855"/>
          <a:ext cx="1830994" cy="625566"/>
        </a:xfrm>
        <a:prstGeom prst="roundRect">
          <a:avLst>
            <a:gd name="adj" fmla="val 10000"/>
          </a:avLst>
        </a:prstGeom>
        <a:gradFill rotWithShape="0">
          <a:gsLst>
            <a:gs pos="0">
              <a:schemeClr val="accent2">
                <a:hueOff val="0"/>
                <a:satOff val="0"/>
                <a:lumOff val="0"/>
                <a:alphaOff val="0"/>
                <a:tint val="50000"/>
                <a:shade val="86000"/>
                <a:satMod val="140000"/>
              </a:schemeClr>
            </a:gs>
            <a:gs pos="45000">
              <a:schemeClr val="accent2">
                <a:hueOff val="0"/>
                <a:satOff val="0"/>
                <a:lumOff val="0"/>
                <a:alphaOff val="0"/>
                <a:tint val="48000"/>
                <a:satMod val="150000"/>
              </a:schemeClr>
            </a:gs>
            <a:gs pos="100000">
              <a:schemeClr val="accent2">
                <a:hueOff val="0"/>
                <a:satOff val="0"/>
                <a:lumOff val="0"/>
                <a:alphaOff val="0"/>
                <a:tint val="28000"/>
                <a:satMod val="160000"/>
              </a:schemeClr>
            </a:gs>
          </a:gsLst>
          <a:path path="circle">
            <a:fillToRect l="100000" t="100000" r="100000" b="100000"/>
          </a:path>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795" tIns="10795" rIns="10795" bIns="10795" numCol="1" spcCol="1270" anchor="ctr" anchorCtr="0">
          <a:noAutofit/>
        </a:bodyPr>
        <a:lstStyle/>
        <a:p>
          <a:pPr lvl="0" algn="ctr" defTabSz="755650">
            <a:lnSpc>
              <a:spcPct val="90000"/>
            </a:lnSpc>
            <a:spcBef>
              <a:spcPct val="0"/>
            </a:spcBef>
            <a:spcAft>
              <a:spcPct val="35000"/>
            </a:spcAft>
          </a:pPr>
          <a:r>
            <a:rPr lang="en-US" sz="1700" b="1" kern="1200" dirty="0" smtClean="0">
              <a:solidFill>
                <a:schemeClr val="tx1"/>
              </a:solidFill>
            </a:rPr>
            <a:t>Child with conjunctivitis </a:t>
          </a:r>
          <a:endParaRPr lang="en-US" sz="1700" b="1" kern="1200" dirty="0">
            <a:solidFill>
              <a:schemeClr val="tx1"/>
            </a:solidFill>
          </a:endParaRPr>
        </a:p>
      </dsp:txBody>
      <dsp:txXfrm>
        <a:off x="23242" y="2579177"/>
        <a:ext cx="1794350" cy="588922"/>
      </dsp:txXfrm>
    </dsp:sp>
    <dsp:sp modelId="{138C4556-BDC9-7E43-BB06-68A26D234F64}">
      <dsp:nvSpPr>
        <dsp:cNvPr id="0" name=""/>
        <dsp:cNvSpPr/>
      </dsp:nvSpPr>
      <dsp:spPr>
        <a:xfrm rot="17153441">
          <a:off x="1172249" y="1984374"/>
          <a:ext cx="1827785" cy="20590"/>
        </a:xfrm>
        <a:custGeom>
          <a:avLst/>
          <a:gdLst/>
          <a:ahLst/>
          <a:cxnLst/>
          <a:rect l="0" t="0" r="0" b="0"/>
          <a:pathLst>
            <a:path>
              <a:moveTo>
                <a:pt x="0" y="10295"/>
              </a:moveTo>
              <a:lnTo>
                <a:pt x="1827785" y="10295"/>
              </a:lnTo>
            </a:path>
          </a:pathLst>
        </a:custGeom>
        <a:noFill/>
        <a:ln w="26425"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66700">
            <a:lnSpc>
              <a:spcPct val="90000"/>
            </a:lnSpc>
            <a:spcBef>
              <a:spcPct val="0"/>
            </a:spcBef>
            <a:spcAft>
              <a:spcPct val="35000"/>
            </a:spcAft>
          </a:pPr>
          <a:endParaRPr lang="en-US" sz="600" kern="1200"/>
        </a:p>
      </dsp:txBody>
      <dsp:txXfrm>
        <a:off x="2040447" y="1948975"/>
        <a:ext cx="91389" cy="91389"/>
      </dsp:txXfrm>
    </dsp:sp>
    <dsp:sp modelId="{68CEF946-3F6B-B440-ABF0-C74DE7540C5F}">
      <dsp:nvSpPr>
        <dsp:cNvPr id="0" name=""/>
        <dsp:cNvSpPr/>
      </dsp:nvSpPr>
      <dsp:spPr>
        <a:xfrm>
          <a:off x="2336368" y="802918"/>
          <a:ext cx="1251132" cy="625566"/>
        </a:xfrm>
        <a:prstGeom prst="roundRect">
          <a:avLst>
            <a:gd name="adj" fmla="val 10000"/>
          </a:avLst>
        </a:prstGeom>
        <a:gradFill rotWithShape="0">
          <a:gsLst>
            <a:gs pos="0">
              <a:schemeClr val="accent4">
                <a:hueOff val="0"/>
                <a:satOff val="0"/>
                <a:lumOff val="0"/>
                <a:alphaOff val="0"/>
                <a:tint val="50000"/>
                <a:shade val="86000"/>
                <a:satMod val="140000"/>
              </a:schemeClr>
            </a:gs>
            <a:gs pos="45000">
              <a:schemeClr val="accent4">
                <a:hueOff val="0"/>
                <a:satOff val="0"/>
                <a:lumOff val="0"/>
                <a:alphaOff val="0"/>
                <a:tint val="48000"/>
                <a:satMod val="150000"/>
              </a:schemeClr>
            </a:gs>
            <a:gs pos="100000">
              <a:schemeClr val="accent4">
                <a:hueOff val="0"/>
                <a:satOff val="0"/>
                <a:lumOff val="0"/>
                <a:alphaOff val="0"/>
                <a:tint val="28000"/>
                <a:satMod val="160000"/>
              </a:schemeClr>
            </a:gs>
          </a:gsLst>
          <a:path path="circle">
            <a:fillToRect l="100000" t="100000" r="100000" b="100000"/>
          </a:path>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en-US" sz="1500" b="1" kern="1200" dirty="0" smtClean="0">
              <a:solidFill>
                <a:schemeClr val="tx2"/>
              </a:solidFill>
            </a:rPr>
            <a:t>Neonate</a:t>
          </a:r>
          <a:endParaRPr lang="en-US" sz="1500" b="1" kern="1200" dirty="0">
            <a:solidFill>
              <a:schemeClr val="tx2"/>
            </a:solidFill>
          </a:endParaRPr>
        </a:p>
      </dsp:txBody>
      <dsp:txXfrm>
        <a:off x="2354690" y="821240"/>
        <a:ext cx="1214488" cy="588922"/>
      </dsp:txXfrm>
    </dsp:sp>
    <dsp:sp modelId="{EF5F6A1A-519F-A348-9A74-393603F2B03D}">
      <dsp:nvSpPr>
        <dsp:cNvPr id="0" name=""/>
        <dsp:cNvSpPr/>
      </dsp:nvSpPr>
      <dsp:spPr>
        <a:xfrm rot="18770822">
          <a:off x="3469770" y="835630"/>
          <a:ext cx="735913" cy="20590"/>
        </a:xfrm>
        <a:custGeom>
          <a:avLst/>
          <a:gdLst/>
          <a:ahLst/>
          <a:cxnLst/>
          <a:rect l="0" t="0" r="0" b="0"/>
          <a:pathLst>
            <a:path>
              <a:moveTo>
                <a:pt x="0" y="10295"/>
              </a:moveTo>
              <a:lnTo>
                <a:pt x="735913" y="10295"/>
              </a:lnTo>
            </a:path>
          </a:pathLst>
        </a:custGeom>
        <a:noFill/>
        <a:ln w="26425"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3819329" y="827527"/>
        <a:ext cx="36795" cy="36795"/>
      </dsp:txXfrm>
    </dsp:sp>
    <dsp:sp modelId="{D6955435-9318-1149-B88A-D6D3D3039613}">
      <dsp:nvSpPr>
        <dsp:cNvPr id="0" name=""/>
        <dsp:cNvSpPr/>
      </dsp:nvSpPr>
      <dsp:spPr>
        <a:xfrm>
          <a:off x="4087953" y="263367"/>
          <a:ext cx="1251132" cy="625566"/>
        </a:xfrm>
        <a:prstGeom prst="roundRect">
          <a:avLst>
            <a:gd name="adj" fmla="val 10000"/>
          </a:avLst>
        </a:prstGeom>
        <a:gradFill rotWithShape="0">
          <a:gsLst>
            <a:gs pos="0">
              <a:schemeClr val="accent5">
                <a:hueOff val="0"/>
                <a:satOff val="0"/>
                <a:lumOff val="0"/>
                <a:alphaOff val="0"/>
                <a:tint val="50000"/>
                <a:shade val="86000"/>
                <a:satMod val="140000"/>
              </a:schemeClr>
            </a:gs>
            <a:gs pos="45000">
              <a:schemeClr val="accent5">
                <a:hueOff val="0"/>
                <a:satOff val="0"/>
                <a:lumOff val="0"/>
                <a:alphaOff val="0"/>
                <a:tint val="48000"/>
                <a:satMod val="150000"/>
              </a:schemeClr>
            </a:gs>
            <a:gs pos="100000">
              <a:schemeClr val="accent5">
                <a:hueOff val="0"/>
                <a:satOff val="0"/>
                <a:lumOff val="0"/>
                <a:alphaOff val="0"/>
                <a:tint val="28000"/>
                <a:satMod val="160000"/>
              </a:schemeClr>
            </a:gs>
          </a:gsLst>
          <a:path path="circle">
            <a:fillToRect l="100000" t="100000" r="100000" b="100000"/>
          </a:path>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en-US" sz="1300" kern="1200" dirty="0" smtClean="0"/>
            <a:t>&lt; 24 hours old</a:t>
          </a:r>
          <a:endParaRPr lang="en-US" sz="1300" kern="1200" dirty="0"/>
        </a:p>
      </dsp:txBody>
      <dsp:txXfrm>
        <a:off x="4106275" y="281689"/>
        <a:ext cx="1214488" cy="588922"/>
      </dsp:txXfrm>
    </dsp:sp>
    <dsp:sp modelId="{49A004E8-35EF-2046-AF69-98B49352BE32}">
      <dsp:nvSpPr>
        <dsp:cNvPr id="0" name=""/>
        <dsp:cNvSpPr/>
      </dsp:nvSpPr>
      <dsp:spPr>
        <a:xfrm>
          <a:off x="5339085" y="565855"/>
          <a:ext cx="500452" cy="20590"/>
        </a:xfrm>
        <a:custGeom>
          <a:avLst/>
          <a:gdLst/>
          <a:ahLst/>
          <a:cxnLst/>
          <a:rect l="0" t="0" r="0" b="0"/>
          <a:pathLst>
            <a:path>
              <a:moveTo>
                <a:pt x="0" y="10295"/>
              </a:moveTo>
              <a:lnTo>
                <a:pt x="500452" y="10295"/>
              </a:lnTo>
            </a:path>
          </a:pathLst>
        </a:custGeom>
        <a:noFill/>
        <a:ln w="26425"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5576800" y="563639"/>
        <a:ext cx="25022" cy="25022"/>
      </dsp:txXfrm>
    </dsp:sp>
    <dsp:sp modelId="{F98F6442-2B3B-C742-A071-6B0E97F69C65}">
      <dsp:nvSpPr>
        <dsp:cNvPr id="0" name=""/>
        <dsp:cNvSpPr/>
      </dsp:nvSpPr>
      <dsp:spPr>
        <a:xfrm>
          <a:off x="5839538" y="263367"/>
          <a:ext cx="1251132" cy="625566"/>
        </a:xfrm>
        <a:prstGeom prst="roundRect">
          <a:avLst>
            <a:gd name="adj" fmla="val 10000"/>
          </a:avLst>
        </a:prstGeom>
        <a:gradFill rotWithShape="0">
          <a:gsLst>
            <a:gs pos="0">
              <a:schemeClr val="accent6">
                <a:hueOff val="0"/>
                <a:satOff val="0"/>
                <a:lumOff val="0"/>
                <a:alphaOff val="0"/>
                <a:tint val="50000"/>
                <a:shade val="86000"/>
                <a:satMod val="140000"/>
              </a:schemeClr>
            </a:gs>
            <a:gs pos="45000">
              <a:schemeClr val="accent6">
                <a:hueOff val="0"/>
                <a:satOff val="0"/>
                <a:lumOff val="0"/>
                <a:alphaOff val="0"/>
                <a:tint val="48000"/>
                <a:satMod val="150000"/>
              </a:schemeClr>
            </a:gs>
            <a:gs pos="100000">
              <a:schemeClr val="accent6">
                <a:hueOff val="0"/>
                <a:satOff val="0"/>
                <a:lumOff val="0"/>
                <a:alphaOff val="0"/>
                <a:tint val="28000"/>
                <a:satMod val="160000"/>
              </a:schemeClr>
            </a:gs>
          </a:gsLst>
          <a:path path="circle">
            <a:fillToRect l="100000" t="100000" r="100000" b="100000"/>
          </a:path>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en-US" sz="1300" kern="1200" dirty="0" smtClean="0"/>
            <a:t>Chemical</a:t>
          </a:r>
          <a:endParaRPr lang="en-US" sz="1300" kern="1200" dirty="0"/>
        </a:p>
      </dsp:txBody>
      <dsp:txXfrm>
        <a:off x="5857860" y="281689"/>
        <a:ext cx="1214488" cy="588922"/>
      </dsp:txXfrm>
    </dsp:sp>
    <dsp:sp modelId="{E06D8022-370F-8E49-92FC-EA2109BD698D}">
      <dsp:nvSpPr>
        <dsp:cNvPr id="0" name=""/>
        <dsp:cNvSpPr/>
      </dsp:nvSpPr>
      <dsp:spPr>
        <a:xfrm>
          <a:off x="7090670" y="565855"/>
          <a:ext cx="500452" cy="20590"/>
        </a:xfrm>
        <a:custGeom>
          <a:avLst/>
          <a:gdLst/>
          <a:ahLst/>
          <a:cxnLst/>
          <a:rect l="0" t="0" r="0" b="0"/>
          <a:pathLst>
            <a:path>
              <a:moveTo>
                <a:pt x="0" y="10295"/>
              </a:moveTo>
              <a:lnTo>
                <a:pt x="500452" y="10295"/>
              </a:lnTo>
            </a:path>
          </a:pathLst>
        </a:custGeom>
        <a:noFill/>
        <a:ln w="26425"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7328386" y="563639"/>
        <a:ext cx="25022" cy="25022"/>
      </dsp:txXfrm>
    </dsp:sp>
    <dsp:sp modelId="{28B5EA31-D7E0-6C45-AE6F-45CAA696A31A}">
      <dsp:nvSpPr>
        <dsp:cNvPr id="0" name=""/>
        <dsp:cNvSpPr/>
      </dsp:nvSpPr>
      <dsp:spPr>
        <a:xfrm>
          <a:off x="7591123" y="263367"/>
          <a:ext cx="1251132" cy="625566"/>
        </a:xfrm>
        <a:prstGeom prst="roundRect">
          <a:avLst>
            <a:gd name="adj" fmla="val 10000"/>
          </a:avLst>
        </a:prstGeom>
        <a:gradFill rotWithShape="0">
          <a:gsLst>
            <a:gs pos="0">
              <a:schemeClr val="accent6">
                <a:hueOff val="0"/>
                <a:satOff val="0"/>
                <a:lumOff val="0"/>
                <a:alphaOff val="0"/>
                <a:tint val="50000"/>
                <a:shade val="86000"/>
                <a:satMod val="140000"/>
              </a:schemeClr>
            </a:gs>
            <a:gs pos="45000">
              <a:schemeClr val="accent6">
                <a:hueOff val="0"/>
                <a:satOff val="0"/>
                <a:lumOff val="0"/>
                <a:alphaOff val="0"/>
                <a:tint val="48000"/>
                <a:satMod val="150000"/>
              </a:schemeClr>
            </a:gs>
            <a:gs pos="100000">
              <a:schemeClr val="accent6">
                <a:hueOff val="0"/>
                <a:satOff val="0"/>
                <a:lumOff val="0"/>
                <a:alphaOff val="0"/>
                <a:tint val="28000"/>
                <a:satMod val="160000"/>
              </a:schemeClr>
            </a:gs>
          </a:gsLst>
          <a:path path="circle">
            <a:fillToRect l="100000" t="100000" r="100000" b="100000"/>
          </a:path>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en-US" sz="1300" kern="1200" dirty="0" smtClean="0"/>
            <a:t>Observation</a:t>
          </a:r>
          <a:endParaRPr lang="en-US" sz="1300" kern="1200" dirty="0"/>
        </a:p>
      </dsp:txBody>
      <dsp:txXfrm>
        <a:off x="7609445" y="281689"/>
        <a:ext cx="1214488" cy="588922"/>
      </dsp:txXfrm>
    </dsp:sp>
    <dsp:sp modelId="{01A6DA6F-9177-124B-BA0B-A97B3149BDB3}">
      <dsp:nvSpPr>
        <dsp:cNvPr id="0" name=""/>
        <dsp:cNvSpPr/>
      </dsp:nvSpPr>
      <dsp:spPr>
        <a:xfrm rot="2829178">
          <a:off x="3469770" y="1375181"/>
          <a:ext cx="735913" cy="20590"/>
        </a:xfrm>
        <a:custGeom>
          <a:avLst/>
          <a:gdLst/>
          <a:ahLst/>
          <a:cxnLst/>
          <a:rect l="0" t="0" r="0" b="0"/>
          <a:pathLst>
            <a:path>
              <a:moveTo>
                <a:pt x="0" y="10295"/>
              </a:moveTo>
              <a:lnTo>
                <a:pt x="735913" y="10295"/>
              </a:lnTo>
            </a:path>
          </a:pathLst>
        </a:custGeom>
        <a:noFill/>
        <a:ln w="26425"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3819329" y="1367078"/>
        <a:ext cx="36795" cy="36795"/>
      </dsp:txXfrm>
    </dsp:sp>
    <dsp:sp modelId="{6401951F-706D-3741-AB3C-10C899D3129B}">
      <dsp:nvSpPr>
        <dsp:cNvPr id="0" name=""/>
        <dsp:cNvSpPr/>
      </dsp:nvSpPr>
      <dsp:spPr>
        <a:xfrm>
          <a:off x="4087953" y="1342468"/>
          <a:ext cx="1251132" cy="625566"/>
        </a:xfrm>
        <a:prstGeom prst="roundRect">
          <a:avLst>
            <a:gd name="adj" fmla="val 10000"/>
          </a:avLst>
        </a:prstGeom>
        <a:gradFill rotWithShape="0">
          <a:gsLst>
            <a:gs pos="0">
              <a:schemeClr val="accent5">
                <a:hueOff val="0"/>
                <a:satOff val="0"/>
                <a:lumOff val="0"/>
                <a:alphaOff val="0"/>
                <a:tint val="50000"/>
                <a:shade val="86000"/>
                <a:satMod val="140000"/>
              </a:schemeClr>
            </a:gs>
            <a:gs pos="45000">
              <a:schemeClr val="accent5">
                <a:hueOff val="0"/>
                <a:satOff val="0"/>
                <a:lumOff val="0"/>
                <a:alphaOff val="0"/>
                <a:tint val="48000"/>
                <a:satMod val="150000"/>
              </a:schemeClr>
            </a:gs>
            <a:gs pos="100000">
              <a:schemeClr val="accent5">
                <a:hueOff val="0"/>
                <a:satOff val="0"/>
                <a:lumOff val="0"/>
                <a:alphaOff val="0"/>
                <a:tint val="28000"/>
                <a:satMod val="160000"/>
              </a:schemeClr>
            </a:gs>
          </a:gsLst>
          <a:path path="circle">
            <a:fillToRect l="100000" t="100000" r="100000" b="100000"/>
          </a:path>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en-US" sz="1300" kern="1200" dirty="0" smtClean="0"/>
            <a:t>Gram stain and culture</a:t>
          </a:r>
          <a:endParaRPr lang="en-US" sz="1300" kern="1200" dirty="0"/>
        </a:p>
      </dsp:txBody>
      <dsp:txXfrm>
        <a:off x="4106275" y="1360790"/>
        <a:ext cx="1214488" cy="588922"/>
      </dsp:txXfrm>
    </dsp:sp>
    <dsp:sp modelId="{29CEEF21-3027-2C4E-BE54-50E82813666C}">
      <dsp:nvSpPr>
        <dsp:cNvPr id="0" name=""/>
        <dsp:cNvSpPr/>
      </dsp:nvSpPr>
      <dsp:spPr>
        <a:xfrm rot="19457599">
          <a:off x="5281157" y="1465106"/>
          <a:ext cx="616309" cy="20590"/>
        </a:xfrm>
        <a:custGeom>
          <a:avLst/>
          <a:gdLst/>
          <a:ahLst/>
          <a:cxnLst/>
          <a:rect l="0" t="0" r="0" b="0"/>
          <a:pathLst>
            <a:path>
              <a:moveTo>
                <a:pt x="0" y="10295"/>
              </a:moveTo>
              <a:lnTo>
                <a:pt x="616309" y="10295"/>
              </a:lnTo>
            </a:path>
          </a:pathLst>
        </a:custGeom>
        <a:noFill/>
        <a:ln w="26425"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5573904" y="1459993"/>
        <a:ext cx="30815" cy="30815"/>
      </dsp:txXfrm>
    </dsp:sp>
    <dsp:sp modelId="{27A24449-3D72-034D-989D-C7529DF9989C}">
      <dsp:nvSpPr>
        <dsp:cNvPr id="0" name=""/>
        <dsp:cNvSpPr/>
      </dsp:nvSpPr>
      <dsp:spPr>
        <a:xfrm>
          <a:off x="5839538" y="982768"/>
          <a:ext cx="1251132" cy="625566"/>
        </a:xfrm>
        <a:prstGeom prst="roundRect">
          <a:avLst>
            <a:gd name="adj" fmla="val 10000"/>
          </a:avLst>
        </a:prstGeom>
        <a:gradFill rotWithShape="0">
          <a:gsLst>
            <a:gs pos="0">
              <a:schemeClr val="accent6">
                <a:hueOff val="0"/>
                <a:satOff val="0"/>
                <a:lumOff val="0"/>
                <a:alphaOff val="0"/>
                <a:tint val="50000"/>
                <a:shade val="86000"/>
                <a:satMod val="140000"/>
              </a:schemeClr>
            </a:gs>
            <a:gs pos="45000">
              <a:schemeClr val="accent6">
                <a:hueOff val="0"/>
                <a:satOff val="0"/>
                <a:lumOff val="0"/>
                <a:alphaOff val="0"/>
                <a:tint val="48000"/>
                <a:satMod val="150000"/>
              </a:schemeClr>
            </a:gs>
            <a:gs pos="100000">
              <a:schemeClr val="accent6">
                <a:hueOff val="0"/>
                <a:satOff val="0"/>
                <a:lumOff val="0"/>
                <a:alphaOff val="0"/>
                <a:tint val="28000"/>
                <a:satMod val="160000"/>
              </a:schemeClr>
            </a:gs>
          </a:gsLst>
          <a:path path="circle">
            <a:fillToRect l="100000" t="100000" r="100000" b="100000"/>
          </a:path>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en-US" sz="1300" kern="1200" dirty="0" smtClean="0"/>
            <a:t>N. gonorrhea</a:t>
          </a:r>
        </a:p>
      </dsp:txBody>
      <dsp:txXfrm>
        <a:off x="5857860" y="1001090"/>
        <a:ext cx="1214488" cy="588922"/>
      </dsp:txXfrm>
    </dsp:sp>
    <dsp:sp modelId="{BAB5B7B9-5B8F-624B-9240-FC06EC9E204D}">
      <dsp:nvSpPr>
        <dsp:cNvPr id="0" name=""/>
        <dsp:cNvSpPr/>
      </dsp:nvSpPr>
      <dsp:spPr>
        <a:xfrm>
          <a:off x="7090670" y="1285256"/>
          <a:ext cx="500452" cy="20590"/>
        </a:xfrm>
        <a:custGeom>
          <a:avLst/>
          <a:gdLst/>
          <a:ahLst/>
          <a:cxnLst/>
          <a:rect l="0" t="0" r="0" b="0"/>
          <a:pathLst>
            <a:path>
              <a:moveTo>
                <a:pt x="0" y="10295"/>
              </a:moveTo>
              <a:lnTo>
                <a:pt x="500452" y="10295"/>
              </a:lnTo>
            </a:path>
          </a:pathLst>
        </a:custGeom>
        <a:noFill/>
        <a:ln w="26425"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7328386" y="1283040"/>
        <a:ext cx="25022" cy="25022"/>
      </dsp:txXfrm>
    </dsp:sp>
    <dsp:sp modelId="{F59EB592-0E17-1B49-A0E3-17EFD5FF1CB0}">
      <dsp:nvSpPr>
        <dsp:cNvPr id="0" name=""/>
        <dsp:cNvSpPr/>
      </dsp:nvSpPr>
      <dsp:spPr>
        <a:xfrm>
          <a:off x="7591123" y="982768"/>
          <a:ext cx="1251132" cy="625566"/>
        </a:xfrm>
        <a:prstGeom prst="roundRect">
          <a:avLst>
            <a:gd name="adj" fmla="val 10000"/>
          </a:avLst>
        </a:prstGeom>
        <a:gradFill rotWithShape="0">
          <a:gsLst>
            <a:gs pos="0">
              <a:schemeClr val="accent6">
                <a:hueOff val="0"/>
                <a:satOff val="0"/>
                <a:lumOff val="0"/>
                <a:alphaOff val="0"/>
                <a:tint val="50000"/>
                <a:shade val="86000"/>
                <a:satMod val="140000"/>
              </a:schemeClr>
            </a:gs>
            <a:gs pos="45000">
              <a:schemeClr val="accent6">
                <a:hueOff val="0"/>
                <a:satOff val="0"/>
                <a:lumOff val="0"/>
                <a:alphaOff val="0"/>
                <a:tint val="48000"/>
                <a:satMod val="150000"/>
              </a:schemeClr>
            </a:gs>
            <a:gs pos="100000">
              <a:schemeClr val="accent6">
                <a:hueOff val="0"/>
                <a:satOff val="0"/>
                <a:lumOff val="0"/>
                <a:alphaOff val="0"/>
                <a:tint val="28000"/>
                <a:satMod val="160000"/>
              </a:schemeClr>
            </a:gs>
          </a:gsLst>
          <a:path path="circle">
            <a:fillToRect l="100000" t="100000" r="100000" b="100000"/>
          </a:path>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en-US" sz="1300" kern="1200" dirty="0" smtClean="0"/>
            <a:t>IV/IM ceftriaxone, eye irrigation</a:t>
          </a:r>
        </a:p>
      </dsp:txBody>
      <dsp:txXfrm>
        <a:off x="7609445" y="1001090"/>
        <a:ext cx="1214488" cy="588922"/>
      </dsp:txXfrm>
    </dsp:sp>
    <dsp:sp modelId="{671EC8B9-1277-9849-BF21-A133BC54D6DE}">
      <dsp:nvSpPr>
        <dsp:cNvPr id="0" name=""/>
        <dsp:cNvSpPr/>
      </dsp:nvSpPr>
      <dsp:spPr>
        <a:xfrm rot="2142401">
          <a:off x="5281157" y="1824807"/>
          <a:ext cx="616309" cy="20590"/>
        </a:xfrm>
        <a:custGeom>
          <a:avLst/>
          <a:gdLst/>
          <a:ahLst/>
          <a:cxnLst/>
          <a:rect l="0" t="0" r="0" b="0"/>
          <a:pathLst>
            <a:path>
              <a:moveTo>
                <a:pt x="0" y="10295"/>
              </a:moveTo>
              <a:lnTo>
                <a:pt x="616309" y="10295"/>
              </a:lnTo>
            </a:path>
          </a:pathLst>
        </a:custGeom>
        <a:noFill/>
        <a:ln w="26425"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5573904" y="1819694"/>
        <a:ext cx="30815" cy="30815"/>
      </dsp:txXfrm>
    </dsp:sp>
    <dsp:sp modelId="{FBFD5427-659B-2C47-8369-57279A289683}">
      <dsp:nvSpPr>
        <dsp:cNvPr id="0" name=""/>
        <dsp:cNvSpPr/>
      </dsp:nvSpPr>
      <dsp:spPr>
        <a:xfrm>
          <a:off x="5839538" y="1702169"/>
          <a:ext cx="1251132" cy="625566"/>
        </a:xfrm>
        <a:prstGeom prst="roundRect">
          <a:avLst>
            <a:gd name="adj" fmla="val 10000"/>
          </a:avLst>
        </a:prstGeom>
        <a:gradFill rotWithShape="0">
          <a:gsLst>
            <a:gs pos="0">
              <a:schemeClr val="accent6">
                <a:hueOff val="0"/>
                <a:satOff val="0"/>
                <a:lumOff val="0"/>
                <a:alphaOff val="0"/>
                <a:tint val="50000"/>
                <a:shade val="86000"/>
                <a:satMod val="140000"/>
              </a:schemeClr>
            </a:gs>
            <a:gs pos="45000">
              <a:schemeClr val="accent6">
                <a:hueOff val="0"/>
                <a:satOff val="0"/>
                <a:lumOff val="0"/>
                <a:alphaOff val="0"/>
                <a:tint val="48000"/>
                <a:satMod val="150000"/>
              </a:schemeClr>
            </a:gs>
            <a:gs pos="100000">
              <a:schemeClr val="accent6">
                <a:hueOff val="0"/>
                <a:satOff val="0"/>
                <a:lumOff val="0"/>
                <a:alphaOff val="0"/>
                <a:tint val="28000"/>
                <a:satMod val="160000"/>
              </a:schemeClr>
            </a:gs>
          </a:gsLst>
          <a:path path="circle">
            <a:fillToRect l="100000" t="100000" r="100000" b="100000"/>
          </a:path>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en-US" sz="1300" kern="1200" dirty="0" smtClean="0"/>
            <a:t>C. trachomatis</a:t>
          </a:r>
        </a:p>
      </dsp:txBody>
      <dsp:txXfrm>
        <a:off x="5857860" y="1720491"/>
        <a:ext cx="1214488" cy="588922"/>
      </dsp:txXfrm>
    </dsp:sp>
    <dsp:sp modelId="{755EEDA9-7F14-D14F-86EA-F62145694F5D}">
      <dsp:nvSpPr>
        <dsp:cNvPr id="0" name=""/>
        <dsp:cNvSpPr/>
      </dsp:nvSpPr>
      <dsp:spPr>
        <a:xfrm>
          <a:off x="7090670" y="2004657"/>
          <a:ext cx="500452" cy="20590"/>
        </a:xfrm>
        <a:custGeom>
          <a:avLst/>
          <a:gdLst/>
          <a:ahLst/>
          <a:cxnLst/>
          <a:rect l="0" t="0" r="0" b="0"/>
          <a:pathLst>
            <a:path>
              <a:moveTo>
                <a:pt x="0" y="10295"/>
              </a:moveTo>
              <a:lnTo>
                <a:pt x="500452" y="10295"/>
              </a:lnTo>
            </a:path>
          </a:pathLst>
        </a:custGeom>
        <a:noFill/>
        <a:ln w="26425"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7328386" y="2002441"/>
        <a:ext cx="25022" cy="25022"/>
      </dsp:txXfrm>
    </dsp:sp>
    <dsp:sp modelId="{74B4CE2A-A753-EE42-AE36-1C4498BC0BE1}">
      <dsp:nvSpPr>
        <dsp:cNvPr id="0" name=""/>
        <dsp:cNvSpPr/>
      </dsp:nvSpPr>
      <dsp:spPr>
        <a:xfrm>
          <a:off x="7591123" y="1702169"/>
          <a:ext cx="1251132" cy="625566"/>
        </a:xfrm>
        <a:prstGeom prst="roundRect">
          <a:avLst>
            <a:gd name="adj" fmla="val 10000"/>
          </a:avLst>
        </a:prstGeom>
        <a:gradFill rotWithShape="0">
          <a:gsLst>
            <a:gs pos="0">
              <a:schemeClr val="accent6">
                <a:hueOff val="0"/>
                <a:satOff val="0"/>
                <a:lumOff val="0"/>
                <a:alphaOff val="0"/>
                <a:tint val="50000"/>
                <a:shade val="86000"/>
                <a:satMod val="140000"/>
              </a:schemeClr>
            </a:gs>
            <a:gs pos="45000">
              <a:schemeClr val="accent6">
                <a:hueOff val="0"/>
                <a:satOff val="0"/>
                <a:lumOff val="0"/>
                <a:alphaOff val="0"/>
                <a:tint val="48000"/>
                <a:satMod val="150000"/>
              </a:schemeClr>
            </a:gs>
            <a:gs pos="100000">
              <a:schemeClr val="accent6">
                <a:hueOff val="0"/>
                <a:satOff val="0"/>
                <a:lumOff val="0"/>
                <a:alphaOff val="0"/>
                <a:tint val="28000"/>
                <a:satMod val="160000"/>
              </a:schemeClr>
            </a:gs>
          </a:gsLst>
          <a:path path="circle">
            <a:fillToRect l="100000" t="100000" r="100000" b="100000"/>
          </a:path>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en-US" sz="1300" kern="1200" dirty="0" smtClean="0"/>
            <a:t>Oral erythromycin</a:t>
          </a:r>
        </a:p>
      </dsp:txBody>
      <dsp:txXfrm>
        <a:off x="7609445" y="1720491"/>
        <a:ext cx="1214488" cy="588922"/>
      </dsp:txXfrm>
    </dsp:sp>
    <dsp:sp modelId="{29A54225-F0D8-4A47-A640-C8E655DB7F0B}">
      <dsp:nvSpPr>
        <dsp:cNvPr id="0" name=""/>
        <dsp:cNvSpPr/>
      </dsp:nvSpPr>
      <dsp:spPr>
        <a:xfrm rot="1426212">
          <a:off x="1812720" y="2973551"/>
          <a:ext cx="546841" cy="20590"/>
        </a:xfrm>
        <a:custGeom>
          <a:avLst/>
          <a:gdLst/>
          <a:ahLst/>
          <a:cxnLst/>
          <a:rect l="0" t="0" r="0" b="0"/>
          <a:pathLst>
            <a:path>
              <a:moveTo>
                <a:pt x="0" y="10295"/>
              </a:moveTo>
              <a:lnTo>
                <a:pt x="546841" y="10295"/>
              </a:lnTo>
            </a:path>
          </a:pathLst>
        </a:custGeom>
        <a:noFill/>
        <a:ln w="26425"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2072470" y="2970175"/>
        <a:ext cx="27342" cy="27342"/>
      </dsp:txXfrm>
    </dsp:sp>
    <dsp:sp modelId="{6EDB6310-77A6-DC4C-9244-10849CEDB15A}">
      <dsp:nvSpPr>
        <dsp:cNvPr id="0" name=""/>
        <dsp:cNvSpPr/>
      </dsp:nvSpPr>
      <dsp:spPr>
        <a:xfrm>
          <a:off x="2336368" y="2781270"/>
          <a:ext cx="1251132" cy="625566"/>
        </a:xfrm>
        <a:prstGeom prst="roundRect">
          <a:avLst>
            <a:gd name="adj" fmla="val 10000"/>
          </a:avLst>
        </a:prstGeom>
        <a:gradFill rotWithShape="0">
          <a:gsLst>
            <a:gs pos="0">
              <a:schemeClr val="accent4">
                <a:hueOff val="0"/>
                <a:satOff val="0"/>
                <a:lumOff val="0"/>
                <a:alphaOff val="0"/>
                <a:tint val="50000"/>
                <a:shade val="86000"/>
                <a:satMod val="140000"/>
              </a:schemeClr>
            </a:gs>
            <a:gs pos="45000">
              <a:schemeClr val="accent4">
                <a:hueOff val="0"/>
                <a:satOff val="0"/>
                <a:lumOff val="0"/>
                <a:alphaOff val="0"/>
                <a:tint val="48000"/>
                <a:satMod val="150000"/>
              </a:schemeClr>
            </a:gs>
            <a:gs pos="100000">
              <a:schemeClr val="accent4">
                <a:hueOff val="0"/>
                <a:satOff val="0"/>
                <a:lumOff val="0"/>
                <a:alphaOff val="0"/>
                <a:tint val="28000"/>
                <a:satMod val="160000"/>
              </a:schemeClr>
            </a:gs>
          </a:gsLst>
          <a:path path="circle">
            <a:fillToRect l="100000" t="100000" r="100000" b="100000"/>
          </a:path>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en-US" sz="1500" b="1" kern="1200" dirty="0" smtClean="0">
              <a:solidFill>
                <a:schemeClr val="tx2"/>
              </a:solidFill>
            </a:rPr>
            <a:t>Older infant, toddler</a:t>
          </a:r>
          <a:endParaRPr lang="en-US" sz="1500" b="1" kern="1200" dirty="0">
            <a:solidFill>
              <a:schemeClr val="tx2"/>
            </a:solidFill>
          </a:endParaRPr>
        </a:p>
      </dsp:txBody>
      <dsp:txXfrm>
        <a:off x="2354690" y="2799592"/>
        <a:ext cx="1214488" cy="588922"/>
      </dsp:txXfrm>
    </dsp:sp>
    <dsp:sp modelId="{1059E1B4-F83D-6A4A-A830-AA884B677A54}">
      <dsp:nvSpPr>
        <dsp:cNvPr id="0" name=""/>
        <dsp:cNvSpPr/>
      </dsp:nvSpPr>
      <dsp:spPr>
        <a:xfrm rot="19457599">
          <a:off x="3529572" y="2903908"/>
          <a:ext cx="616309" cy="20590"/>
        </a:xfrm>
        <a:custGeom>
          <a:avLst/>
          <a:gdLst/>
          <a:ahLst/>
          <a:cxnLst/>
          <a:rect l="0" t="0" r="0" b="0"/>
          <a:pathLst>
            <a:path>
              <a:moveTo>
                <a:pt x="0" y="10295"/>
              </a:moveTo>
              <a:lnTo>
                <a:pt x="616309" y="10295"/>
              </a:lnTo>
            </a:path>
          </a:pathLst>
        </a:custGeom>
        <a:noFill/>
        <a:ln w="26425"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3822319" y="2898796"/>
        <a:ext cx="30815" cy="30815"/>
      </dsp:txXfrm>
    </dsp:sp>
    <dsp:sp modelId="{2BA1752A-7E87-5848-93D1-00CF122D9E8B}">
      <dsp:nvSpPr>
        <dsp:cNvPr id="0" name=""/>
        <dsp:cNvSpPr/>
      </dsp:nvSpPr>
      <dsp:spPr>
        <a:xfrm>
          <a:off x="4087953" y="2421570"/>
          <a:ext cx="1251132" cy="625566"/>
        </a:xfrm>
        <a:prstGeom prst="roundRect">
          <a:avLst>
            <a:gd name="adj" fmla="val 10000"/>
          </a:avLst>
        </a:prstGeom>
        <a:gradFill rotWithShape="0">
          <a:gsLst>
            <a:gs pos="0">
              <a:schemeClr val="accent5">
                <a:hueOff val="0"/>
                <a:satOff val="0"/>
                <a:lumOff val="0"/>
                <a:alphaOff val="0"/>
                <a:tint val="50000"/>
                <a:shade val="86000"/>
                <a:satMod val="140000"/>
              </a:schemeClr>
            </a:gs>
            <a:gs pos="45000">
              <a:schemeClr val="accent5">
                <a:hueOff val="0"/>
                <a:satOff val="0"/>
                <a:lumOff val="0"/>
                <a:alphaOff val="0"/>
                <a:tint val="48000"/>
                <a:satMod val="150000"/>
              </a:schemeClr>
            </a:gs>
            <a:gs pos="100000">
              <a:schemeClr val="accent5">
                <a:hueOff val="0"/>
                <a:satOff val="0"/>
                <a:lumOff val="0"/>
                <a:alphaOff val="0"/>
                <a:tint val="28000"/>
                <a:satMod val="160000"/>
              </a:schemeClr>
            </a:gs>
          </a:gsLst>
          <a:path path="circle">
            <a:fillToRect l="100000" t="100000" r="100000" b="100000"/>
          </a:path>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en-US" sz="1300" kern="1200" dirty="0" smtClean="0"/>
            <a:t>Otitis media present</a:t>
          </a:r>
          <a:endParaRPr lang="en-US" sz="1300" kern="1200" dirty="0"/>
        </a:p>
      </dsp:txBody>
      <dsp:txXfrm>
        <a:off x="4106275" y="2439892"/>
        <a:ext cx="1214488" cy="588922"/>
      </dsp:txXfrm>
    </dsp:sp>
    <dsp:sp modelId="{94D6F74C-E8B8-BD4C-8E92-22ADD74154B3}">
      <dsp:nvSpPr>
        <dsp:cNvPr id="0" name=""/>
        <dsp:cNvSpPr/>
      </dsp:nvSpPr>
      <dsp:spPr>
        <a:xfrm>
          <a:off x="5339085" y="2724058"/>
          <a:ext cx="500452" cy="20590"/>
        </a:xfrm>
        <a:custGeom>
          <a:avLst/>
          <a:gdLst/>
          <a:ahLst/>
          <a:cxnLst/>
          <a:rect l="0" t="0" r="0" b="0"/>
          <a:pathLst>
            <a:path>
              <a:moveTo>
                <a:pt x="0" y="10295"/>
              </a:moveTo>
              <a:lnTo>
                <a:pt x="500452" y="10295"/>
              </a:lnTo>
            </a:path>
          </a:pathLst>
        </a:custGeom>
        <a:noFill/>
        <a:ln w="26425"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5576800" y="2721842"/>
        <a:ext cx="25022" cy="25022"/>
      </dsp:txXfrm>
    </dsp:sp>
    <dsp:sp modelId="{B1DE2DC9-3FBA-C34A-A1CC-0498AFD9052F}">
      <dsp:nvSpPr>
        <dsp:cNvPr id="0" name=""/>
        <dsp:cNvSpPr/>
      </dsp:nvSpPr>
      <dsp:spPr>
        <a:xfrm>
          <a:off x="5839538" y="2421570"/>
          <a:ext cx="1251132" cy="625566"/>
        </a:xfrm>
        <a:prstGeom prst="roundRect">
          <a:avLst>
            <a:gd name="adj" fmla="val 10000"/>
          </a:avLst>
        </a:prstGeom>
        <a:gradFill rotWithShape="0">
          <a:gsLst>
            <a:gs pos="0">
              <a:schemeClr val="accent6">
                <a:hueOff val="0"/>
                <a:satOff val="0"/>
                <a:lumOff val="0"/>
                <a:alphaOff val="0"/>
                <a:tint val="50000"/>
                <a:shade val="86000"/>
                <a:satMod val="140000"/>
              </a:schemeClr>
            </a:gs>
            <a:gs pos="45000">
              <a:schemeClr val="accent6">
                <a:hueOff val="0"/>
                <a:satOff val="0"/>
                <a:lumOff val="0"/>
                <a:alphaOff val="0"/>
                <a:tint val="48000"/>
                <a:satMod val="150000"/>
              </a:schemeClr>
            </a:gs>
            <a:gs pos="100000">
              <a:schemeClr val="accent6">
                <a:hueOff val="0"/>
                <a:satOff val="0"/>
                <a:lumOff val="0"/>
                <a:alphaOff val="0"/>
                <a:tint val="28000"/>
                <a:satMod val="160000"/>
              </a:schemeClr>
            </a:gs>
          </a:gsLst>
          <a:path path="circle">
            <a:fillToRect l="100000" t="100000" r="100000" b="100000"/>
          </a:path>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en-US" sz="1300" kern="1200" dirty="0" smtClean="0"/>
            <a:t>H. </a:t>
          </a:r>
          <a:r>
            <a:rPr lang="en-US" sz="1300" kern="1200" dirty="0" err="1" smtClean="0"/>
            <a:t>Influenzae</a:t>
          </a:r>
          <a:r>
            <a:rPr lang="en-US" sz="1300" kern="1200" dirty="0" smtClean="0"/>
            <a:t> </a:t>
          </a:r>
          <a:r>
            <a:rPr lang="en-US" sz="1300" kern="1200" dirty="0" err="1" smtClean="0"/>
            <a:t>nontypeable</a:t>
          </a:r>
          <a:r>
            <a:rPr lang="en-US" sz="1300" kern="1200" dirty="0" smtClean="0"/>
            <a:t> </a:t>
          </a:r>
          <a:endParaRPr lang="en-US" sz="1300" kern="1200" dirty="0"/>
        </a:p>
      </dsp:txBody>
      <dsp:txXfrm>
        <a:off x="5857860" y="2439892"/>
        <a:ext cx="1214488" cy="588922"/>
      </dsp:txXfrm>
    </dsp:sp>
    <dsp:sp modelId="{5E44A3AE-0FF4-A947-BAD7-78DB34DE2ABD}">
      <dsp:nvSpPr>
        <dsp:cNvPr id="0" name=""/>
        <dsp:cNvSpPr/>
      </dsp:nvSpPr>
      <dsp:spPr>
        <a:xfrm>
          <a:off x="7090670" y="2724058"/>
          <a:ext cx="500452" cy="20590"/>
        </a:xfrm>
        <a:custGeom>
          <a:avLst/>
          <a:gdLst/>
          <a:ahLst/>
          <a:cxnLst/>
          <a:rect l="0" t="0" r="0" b="0"/>
          <a:pathLst>
            <a:path>
              <a:moveTo>
                <a:pt x="0" y="10295"/>
              </a:moveTo>
              <a:lnTo>
                <a:pt x="500452" y="10295"/>
              </a:lnTo>
            </a:path>
          </a:pathLst>
        </a:custGeom>
        <a:noFill/>
        <a:ln w="26425"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7328386" y="2721842"/>
        <a:ext cx="25022" cy="25022"/>
      </dsp:txXfrm>
    </dsp:sp>
    <dsp:sp modelId="{94F1C4D5-E74E-D147-9C7D-8B047CFBFC31}">
      <dsp:nvSpPr>
        <dsp:cNvPr id="0" name=""/>
        <dsp:cNvSpPr/>
      </dsp:nvSpPr>
      <dsp:spPr>
        <a:xfrm>
          <a:off x="7591123" y="2421570"/>
          <a:ext cx="1251132" cy="625566"/>
        </a:xfrm>
        <a:prstGeom prst="roundRect">
          <a:avLst>
            <a:gd name="adj" fmla="val 10000"/>
          </a:avLst>
        </a:prstGeom>
        <a:gradFill rotWithShape="0">
          <a:gsLst>
            <a:gs pos="0">
              <a:schemeClr val="accent6">
                <a:hueOff val="0"/>
                <a:satOff val="0"/>
                <a:lumOff val="0"/>
                <a:alphaOff val="0"/>
                <a:tint val="50000"/>
                <a:shade val="86000"/>
                <a:satMod val="140000"/>
              </a:schemeClr>
            </a:gs>
            <a:gs pos="45000">
              <a:schemeClr val="accent6">
                <a:hueOff val="0"/>
                <a:satOff val="0"/>
                <a:lumOff val="0"/>
                <a:alphaOff val="0"/>
                <a:tint val="48000"/>
                <a:satMod val="150000"/>
              </a:schemeClr>
            </a:gs>
            <a:gs pos="100000">
              <a:schemeClr val="accent6">
                <a:hueOff val="0"/>
                <a:satOff val="0"/>
                <a:lumOff val="0"/>
                <a:alphaOff val="0"/>
                <a:tint val="28000"/>
                <a:satMod val="160000"/>
              </a:schemeClr>
            </a:gs>
          </a:gsLst>
          <a:path path="circle">
            <a:fillToRect l="100000" t="100000" r="100000" b="100000"/>
          </a:path>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en-US" sz="1300" kern="1200" dirty="0" smtClean="0"/>
            <a:t>Oral antibiotics</a:t>
          </a:r>
          <a:endParaRPr lang="en-US" sz="1300" kern="1200" dirty="0"/>
        </a:p>
      </dsp:txBody>
      <dsp:txXfrm>
        <a:off x="7609445" y="2439892"/>
        <a:ext cx="1214488" cy="588922"/>
      </dsp:txXfrm>
    </dsp:sp>
    <dsp:sp modelId="{100FDCA3-142A-5341-AC71-E5C35A908ABE}">
      <dsp:nvSpPr>
        <dsp:cNvPr id="0" name=""/>
        <dsp:cNvSpPr/>
      </dsp:nvSpPr>
      <dsp:spPr>
        <a:xfrm rot="2142401">
          <a:off x="3529572" y="3263609"/>
          <a:ext cx="616309" cy="20590"/>
        </a:xfrm>
        <a:custGeom>
          <a:avLst/>
          <a:gdLst/>
          <a:ahLst/>
          <a:cxnLst/>
          <a:rect l="0" t="0" r="0" b="0"/>
          <a:pathLst>
            <a:path>
              <a:moveTo>
                <a:pt x="0" y="10295"/>
              </a:moveTo>
              <a:lnTo>
                <a:pt x="616309" y="10295"/>
              </a:lnTo>
            </a:path>
          </a:pathLst>
        </a:custGeom>
        <a:noFill/>
        <a:ln w="26425"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3822319" y="3258496"/>
        <a:ext cx="30815" cy="30815"/>
      </dsp:txXfrm>
    </dsp:sp>
    <dsp:sp modelId="{098D6DD1-1289-B647-9C5C-7597FAC17E3A}">
      <dsp:nvSpPr>
        <dsp:cNvPr id="0" name=""/>
        <dsp:cNvSpPr/>
      </dsp:nvSpPr>
      <dsp:spPr>
        <a:xfrm>
          <a:off x="4087953" y="3140971"/>
          <a:ext cx="1251132" cy="625566"/>
        </a:xfrm>
        <a:prstGeom prst="roundRect">
          <a:avLst>
            <a:gd name="adj" fmla="val 10000"/>
          </a:avLst>
        </a:prstGeom>
        <a:gradFill rotWithShape="0">
          <a:gsLst>
            <a:gs pos="0">
              <a:schemeClr val="accent5">
                <a:hueOff val="0"/>
                <a:satOff val="0"/>
                <a:lumOff val="0"/>
                <a:alphaOff val="0"/>
                <a:tint val="50000"/>
                <a:shade val="86000"/>
                <a:satMod val="140000"/>
              </a:schemeClr>
            </a:gs>
            <a:gs pos="45000">
              <a:schemeClr val="accent5">
                <a:hueOff val="0"/>
                <a:satOff val="0"/>
                <a:lumOff val="0"/>
                <a:alphaOff val="0"/>
                <a:tint val="48000"/>
                <a:satMod val="150000"/>
              </a:schemeClr>
            </a:gs>
            <a:gs pos="100000">
              <a:schemeClr val="accent5">
                <a:hueOff val="0"/>
                <a:satOff val="0"/>
                <a:lumOff val="0"/>
                <a:alphaOff val="0"/>
                <a:tint val="28000"/>
                <a:satMod val="160000"/>
              </a:schemeClr>
            </a:gs>
          </a:gsLst>
          <a:path path="circle">
            <a:fillToRect l="100000" t="100000" r="100000" b="100000"/>
          </a:path>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en-US" sz="1300" kern="1200" dirty="0" smtClean="0"/>
            <a:t>Otitis media absent</a:t>
          </a:r>
          <a:endParaRPr lang="en-US" sz="1300" kern="1200" dirty="0"/>
        </a:p>
      </dsp:txBody>
      <dsp:txXfrm>
        <a:off x="4106275" y="3159293"/>
        <a:ext cx="1214488" cy="588922"/>
      </dsp:txXfrm>
    </dsp:sp>
    <dsp:sp modelId="{57B4F4A4-79CE-0242-A8BD-F6AEF611E75B}">
      <dsp:nvSpPr>
        <dsp:cNvPr id="0" name=""/>
        <dsp:cNvSpPr/>
      </dsp:nvSpPr>
      <dsp:spPr>
        <a:xfrm>
          <a:off x="5339085" y="3443459"/>
          <a:ext cx="500452" cy="20590"/>
        </a:xfrm>
        <a:custGeom>
          <a:avLst/>
          <a:gdLst/>
          <a:ahLst/>
          <a:cxnLst/>
          <a:rect l="0" t="0" r="0" b="0"/>
          <a:pathLst>
            <a:path>
              <a:moveTo>
                <a:pt x="0" y="10295"/>
              </a:moveTo>
              <a:lnTo>
                <a:pt x="500452" y="10295"/>
              </a:lnTo>
            </a:path>
          </a:pathLst>
        </a:custGeom>
        <a:noFill/>
        <a:ln w="26425"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5576800" y="3441243"/>
        <a:ext cx="25022" cy="25022"/>
      </dsp:txXfrm>
    </dsp:sp>
    <dsp:sp modelId="{CF76A06B-EF03-7347-8C88-B5358E50E886}">
      <dsp:nvSpPr>
        <dsp:cNvPr id="0" name=""/>
        <dsp:cNvSpPr/>
      </dsp:nvSpPr>
      <dsp:spPr>
        <a:xfrm>
          <a:off x="5839538" y="3140971"/>
          <a:ext cx="1251132" cy="625566"/>
        </a:xfrm>
        <a:prstGeom prst="roundRect">
          <a:avLst>
            <a:gd name="adj" fmla="val 10000"/>
          </a:avLst>
        </a:prstGeom>
        <a:gradFill rotWithShape="0">
          <a:gsLst>
            <a:gs pos="0">
              <a:schemeClr val="accent6">
                <a:hueOff val="0"/>
                <a:satOff val="0"/>
                <a:lumOff val="0"/>
                <a:alphaOff val="0"/>
                <a:tint val="50000"/>
                <a:shade val="86000"/>
                <a:satMod val="140000"/>
              </a:schemeClr>
            </a:gs>
            <a:gs pos="45000">
              <a:schemeClr val="accent6">
                <a:hueOff val="0"/>
                <a:satOff val="0"/>
                <a:lumOff val="0"/>
                <a:alphaOff val="0"/>
                <a:tint val="48000"/>
                <a:satMod val="150000"/>
              </a:schemeClr>
            </a:gs>
            <a:gs pos="100000">
              <a:schemeClr val="accent6">
                <a:hueOff val="0"/>
                <a:satOff val="0"/>
                <a:lumOff val="0"/>
                <a:alphaOff val="0"/>
                <a:tint val="28000"/>
                <a:satMod val="160000"/>
              </a:schemeClr>
            </a:gs>
          </a:gsLst>
          <a:path path="circle">
            <a:fillToRect l="100000" t="100000" r="100000" b="100000"/>
          </a:path>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US" sz="1200" kern="1200" dirty="0" smtClean="0"/>
            <a:t>S</a:t>
          </a:r>
          <a:r>
            <a:rPr lang="en-US" sz="1300" kern="1200" dirty="0" smtClean="0"/>
            <a:t>. pneumonia, M. </a:t>
          </a:r>
          <a:r>
            <a:rPr lang="en-US" sz="1300" kern="1200" dirty="0" err="1" smtClean="0"/>
            <a:t>catarrhalis</a:t>
          </a:r>
          <a:r>
            <a:rPr lang="en-US" sz="1300" kern="1200" dirty="0" smtClean="0"/>
            <a:t>, H. </a:t>
          </a:r>
          <a:r>
            <a:rPr lang="en-US" sz="1300" kern="1200" dirty="0" err="1" smtClean="0"/>
            <a:t>influenzae</a:t>
          </a:r>
          <a:endParaRPr lang="en-US" sz="1300" kern="1200" dirty="0"/>
        </a:p>
      </dsp:txBody>
      <dsp:txXfrm>
        <a:off x="5857860" y="3159293"/>
        <a:ext cx="1214488" cy="588922"/>
      </dsp:txXfrm>
    </dsp:sp>
    <dsp:sp modelId="{B01DFEAF-75E2-5D4F-B460-20D30E3FFEA9}">
      <dsp:nvSpPr>
        <dsp:cNvPr id="0" name=""/>
        <dsp:cNvSpPr/>
      </dsp:nvSpPr>
      <dsp:spPr>
        <a:xfrm>
          <a:off x="7090670" y="3443459"/>
          <a:ext cx="500452" cy="20590"/>
        </a:xfrm>
        <a:custGeom>
          <a:avLst/>
          <a:gdLst/>
          <a:ahLst/>
          <a:cxnLst/>
          <a:rect l="0" t="0" r="0" b="0"/>
          <a:pathLst>
            <a:path>
              <a:moveTo>
                <a:pt x="0" y="10295"/>
              </a:moveTo>
              <a:lnTo>
                <a:pt x="500452" y="10295"/>
              </a:lnTo>
            </a:path>
          </a:pathLst>
        </a:custGeom>
        <a:noFill/>
        <a:ln w="26425"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7328386" y="3441243"/>
        <a:ext cx="25022" cy="25022"/>
      </dsp:txXfrm>
    </dsp:sp>
    <dsp:sp modelId="{8E3888A1-ADA0-3A41-8B10-256CF9056FFF}">
      <dsp:nvSpPr>
        <dsp:cNvPr id="0" name=""/>
        <dsp:cNvSpPr/>
      </dsp:nvSpPr>
      <dsp:spPr>
        <a:xfrm>
          <a:off x="7591123" y="3140971"/>
          <a:ext cx="1251132" cy="625566"/>
        </a:xfrm>
        <a:prstGeom prst="roundRect">
          <a:avLst>
            <a:gd name="adj" fmla="val 10000"/>
          </a:avLst>
        </a:prstGeom>
        <a:gradFill rotWithShape="0">
          <a:gsLst>
            <a:gs pos="0">
              <a:schemeClr val="accent6">
                <a:hueOff val="0"/>
                <a:satOff val="0"/>
                <a:lumOff val="0"/>
                <a:alphaOff val="0"/>
                <a:tint val="50000"/>
                <a:shade val="86000"/>
                <a:satMod val="140000"/>
              </a:schemeClr>
            </a:gs>
            <a:gs pos="45000">
              <a:schemeClr val="accent6">
                <a:hueOff val="0"/>
                <a:satOff val="0"/>
                <a:lumOff val="0"/>
                <a:alphaOff val="0"/>
                <a:tint val="48000"/>
                <a:satMod val="150000"/>
              </a:schemeClr>
            </a:gs>
            <a:gs pos="100000">
              <a:schemeClr val="accent6">
                <a:hueOff val="0"/>
                <a:satOff val="0"/>
                <a:lumOff val="0"/>
                <a:alphaOff val="0"/>
                <a:tint val="28000"/>
                <a:satMod val="160000"/>
              </a:schemeClr>
            </a:gs>
          </a:gsLst>
          <a:path path="circle">
            <a:fillToRect l="100000" t="100000" r="100000" b="100000"/>
          </a:path>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en-US" sz="1300" kern="1200" dirty="0" smtClean="0"/>
            <a:t>Topical antibiotics</a:t>
          </a:r>
          <a:endParaRPr lang="en-US" sz="1300" kern="1200" dirty="0"/>
        </a:p>
      </dsp:txBody>
      <dsp:txXfrm>
        <a:off x="7609445" y="3159293"/>
        <a:ext cx="1214488" cy="588922"/>
      </dsp:txXfrm>
    </dsp:sp>
    <dsp:sp modelId="{D0380AA8-16E1-6046-ABA2-F87D0770097A}">
      <dsp:nvSpPr>
        <dsp:cNvPr id="0" name=""/>
        <dsp:cNvSpPr/>
      </dsp:nvSpPr>
      <dsp:spPr>
        <a:xfrm rot="4392939">
          <a:off x="1219617" y="3692952"/>
          <a:ext cx="1733047" cy="20590"/>
        </a:xfrm>
        <a:custGeom>
          <a:avLst/>
          <a:gdLst/>
          <a:ahLst/>
          <a:cxnLst/>
          <a:rect l="0" t="0" r="0" b="0"/>
          <a:pathLst>
            <a:path>
              <a:moveTo>
                <a:pt x="0" y="10295"/>
              </a:moveTo>
              <a:lnTo>
                <a:pt x="1733047" y="10295"/>
              </a:lnTo>
            </a:path>
          </a:pathLst>
        </a:custGeom>
        <a:noFill/>
        <a:ln w="26425"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66700">
            <a:lnSpc>
              <a:spcPct val="90000"/>
            </a:lnSpc>
            <a:spcBef>
              <a:spcPct val="0"/>
            </a:spcBef>
            <a:spcAft>
              <a:spcPct val="35000"/>
            </a:spcAft>
          </a:pPr>
          <a:endParaRPr lang="en-US" sz="600" kern="1200"/>
        </a:p>
      </dsp:txBody>
      <dsp:txXfrm>
        <a:off x="2042815" y="3659921"/>
        <a:ext cx="86652" cy="86652"/>
      </dsp:txXfrm>
    </dsp:sp>
    <dsp:sp modelId="{4F610765-C217-9342-90BF-86C67B184FC4}">
      <dsp:nvSpPr>
        <dsp:cNvPr id="0" name=""/>
        <dsp:cNvSpPr/>
      </dsp:nvSpPr>
      <dsp:spPr>
        <a:xfrm>
          <a:off x="2336368" y="4121352"/>
          <a:ext cx="1251132" cy="823007"/>
        </a:xfrm>
        <a:prstGeom prst="roundRect">
          <a:avLst>
            <a:gd name="adj" fmla="val 10000"/>
          </a:avLst>
        </a:prstGeom>
        <a:gradFill rotWithShape="0">
          <a:gsLst>
            <a:gs pos="0">
              <a:schemeClr val="accent4">
                <a:hueOff val="0"/>
                <a:satOff val="0"/>
                <a:lumOff val="0"/>
                <a:alphaOff val="0"/>
                <a:tint val="50000"/>
                <a:shade val="86000"/>
                <a:satMod val="140000"/>
              </a:schemeClr>
            </a:gs>
            <a:gs pos="45000">
              <a:schemeClr val="accent4">
                <a:hueOff val="0"/>
                <a:satOff val="0"/>
                <a:lumOff val="0"/>
                <a:alphaOff val="0"/>
                <a:tint val="48000"/>
                <a:satMod val="150000"/>
              </a:schemeClr>
            </a:gs>
            <a:gs pos="100000">
              <a:schemeClr val="accent4">
                <a:hueOff val="0"/>
                <a:satOff val="0"/>
                <a:lumOff val="0"/>
                <a:alphaOff val="0"/>
                <a:tint val="28000"/>
                <a:satMod val="160000"/>
              </a:schemeClr>
            </a:gs>
          </a:gsLst>
          <a:path path="circle">
            <a:fillToRect l="100000" t="100000" r="100000" b="100000"/>
          </a:path>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en-US" sz="1500" b="1" kern="1200" dirty="0" smtClean="0">
              <a:solidFill>
                <a:schemeClr val="tx2"/>
              </a:solidFill>
            </a:rPr>
            <a:t>School-aged child, adolescent</a:t>
          </a:r>
          <a:endParaRPr lang="en-US" sz="1500" b="1" kern="1200" dirty="0">
            <a:solidFill>
              <a:schemeClr val="tx2"/>
            </a:solidFill>
          </a:endParaRPr>
        </a:p>
      </dsp:txBody>
      <dsp:txXfrm>
        <a:off x="2360473" y="4145457"/>
        <a:ext cx="1202922" cy="774797"/>
      </dsp:txXfrm>
    </dsp:sp>
    <dsp:sp modelId="{CDB0554E-D07A-B449-8624-1E94F46DA934}">
      <dsp:nvSpPr>
        <dsp:cNvPr id="0" name=""/>
        <dsp:cNvSpPr/>
      </dsp:nvSpPr>
      <dsp:spPr>
        <a:xfrm rot="19457599">
          <a:off x="3529572" y="4342710"/>
          <a:ext cx="616309" cy="20590"/>
        </a:xfrm>
        <a:custGeom>
          <a:avLst/>
          <a:gdLst/>
          <a:ahLst/>
          <a:cxnLst/>
          <a:rect l="0" t="0" r="0" b="0"/>
          <a:pathLst>
            <a:path>
              <a:moveTo>
                <a:pt x="0" y="10295"/>
              </a:moveTo>
              <a:lnTo>
                <a:pt x="616309" y="10295"/>
              </a:lnTo>
            </a:path>
          </a:pathLst>
        </a:custGeom>
        <a:noFill/>
        <a:ln w="26425"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3822319" y="4337598"/>
        <a:ext cx="30815" cy="30815"/>
      </dsp:txXfrm>
    </dsp:sp>
    <dsp:sp modelId="{7185DDD6-313F-CD49-BB06-E1A86DFAF7FF}">
      <dsp:nvSpPr>
        <dsp:cNvPr id="0" name=""/>
        <dsp:cNvSpPr/>
      </dsp:nvSpPr>
      <dsp:spPr>
        <a:xfrm>
          <a:off x="4087953" y="3860372"/>
          <a:ext cx="1251132" cy="625566"/>
        </a:xfrm>
        <a:prstGeom prst="roundRect">
          <a:avLst>
            <a:gd name="adj" fmla="val 10000"/>
          </a:avLst>
        </a:prstGeom>
        <a:gradFill rotWithShape="0">
          <a:gsLst>
            <a:gs pos="0">
              <a:schemeClr val="accent5">
                <a:hueOff val="0"/>
                <a:satOff val="0"/>
                <a:lumOff val="0"/>
                <a:alphaOff val="0"/>
                <a:tint val="50000"/>
                <a:shade val="86000"/>
                <a:satMod val="140000"/>
              </a:schemeClr>
            </a:gs>
            <a:gs pos="45000">
              <a:schemeClr val="accent5">
                <a:hueOff val="0"/>
                <a:satOff val="0"/>
                <a:lumOff val="0"/>
                <a:alphaOff val="0"/>
                <a:tint val="48000"/>
                <a:satMod val="150000"/>
              </a:schemeClr>
            </a:gs>
            <a:gs pos="100000">
              <a:schemeClr val="accent5">
                <a:hueOff val="0"/>
                <a:satOff val="0"/>
                <a:lumOff val="0"/>
                <a:alphaOff val="0"/>
                <a:tint val="28000"/>
                <a:satMod val="160000"/>
              </a:schemeClr>
            </a:gs>
          </a:gsLst>
          <a:path path="circle">
            <a:fillToRect l="100000" t="100000" r="100000" b="100000"/>
          </a:path>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en-US" sz="1300" kern="1200" dirty="0" smtClean="0"/>
            <a:t>Vira</a:t>
          </a:r>
          <a:r>
            <a:rPr lang="en-US" sz="1200" kern="1200" dirty="0" smtClean="0"/>
            <a:t>l </a:t>
          </a:r>
          <a:endParaRPr lang="en-US" sz="1200" kern="1200" dirty="0"/>
        </a:p>
      </dsp:txBody>
      <dsp:txXfrm>
        <a:off x="4106275" y="3878694"/>
        <a:ext cx="1214488" cy="588922"/>
      </dsp:txXfrm>
    </dsp:sp>
    <dsp:sp modelId="{CC0B8CEB-7AF7-CF48-9AC7-4AEADA7C0E01}">
      <dsp:nvSpPr>
        <dsp:cNvPr id="0" name=""/>
        <dsp:cNvSpPr/>
      </dsp:nvSpPr>
      <dsp:spPr>
        <a:xfrm>
          <a:off x="5339085" y="4162860"/>
          <a:ext cx="500452" cy="20590"/>
        </a:xfrm>
        <a:custGeom>
          <a:avLst/>
          <a:gdLst/>
          <a:ahLst/>
          <a:cxnLst/>
          <a:rect l="0" t="0" r="0" b="0"/>
          <a:pathLst>
            <a:path>
              <a:moveTo>
                <a:pt x="0" y="10295"/>
              </a:moveTo>
              <a:lnTo>
                <a:pt x="500452" y="10295"/>
              </a:lnTo>
            </a:path>
          </a:pathLst>
        </a:custGeom>
        <a:noFill/>
        <a:ln w="26425"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5576800" y="4160644"/>
        <a:ext cx="25022" cy="25022"/>
      </dsp:txXfrm>
    </dsp:sp>
    <dsp:sp modelId="{A00EA8A4-2D3E-E949-AD8A-A1B6B3F57DB8}">
      <dsp:nvSpPr>
        <dsp:cNvPr id="0" name=""/>
        <dsp:cNvSpPr/>
      </dsp:nvSpPr>
      <dsp:spPr>
        <a:xfrm>
          <a:off x="5839538" y="3860372"/>
          <a:ext cx="1251132" cy="625566"/>
        </a:xfrm>
        <a:prstGeom prst="roundRect">
          <a:avLst>
            <a:gd name="adj" fmla="val 10000"/>
          </a:avLst>
        </a:prstGeom>
        <a:gradFill rotWithShape="0">
          <a:gsLst>
            <a:gs pos="0">
              <a:schemeClr val="accent6">
                <a:hueOff val="0"/>
                <a:satOff val="0"/>
                <a:lumOff val="0"/>
                <a:alphaOff val="0"/>
                <a:tint val="50000"/>
                <a:shade val="86000"/>
                <a:satMod val="140000"/>
              </a:schemeClr>
            </a:gs>
            <a:gs pos="45000">
              <a:schemeClr val="accent6">
                <a:hueOff val="0"/>
                <a:satOff val="0"/>
                <a:lumOff val="0"/>
                <a:alphaOff val="0"/>
                <a:tint val="48000"/>
                <a:satMod val="150000"/>
              </a:schemeClr>
            </a:gs>
            <a:gs pos="100000">
              <a:schemeClr val="accent6">
                <a:hueOff val="0"/>
                <a:satOff val="0"/>
                <a:lumOff val="0"/>
                <a:alphaOff val="0"/>
                <a:tint val="28000"/>
                <a:satMod val="160000"/>
              </a:schemeClr>
            </a:gs>
          </a:gsLst>
          <a:path path="circle">
            <a:fillToRect l="100000" t="100000" r="100000" b="100000"/>
          </a:path>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en-US" sz="1300" kern="1200" dirty="0" smtClean="0"/>
            <a:t>Supportive care</a:t>
          </a:r>
          <a:endParaRPr lang="en-US" sz="1300" kern="1200" dirty="0"/>
        </a:p>
      </dsp:txBody>
      <dsp:txXfrm>
        <a:off x="5857860" y="3878694"/>
        <a:ext cx="1214488" cy="588922"/>
      </dsp:txXfrm>
    </dsp:sp>
    <dsp:sp modelId="{A23597CA-C8EF-FF4D-AD54-194D275DB74F}">
      <dsp:nvSpPr>
        <dsp:cNvPr id="0" name=""/>
        <dsp:cNvSpPr/>
      </dsp:nvSpPr>
      <dsp:spPr>
        <a:xfrm rot="2142401">
          <a:off x="3529572" y="4702411"/>
          <a:ext cx="616309" cy="20590"/>
        </a:xfrm>
        <a:custGeom>
          <a:avLst/>
          <a:gdLst/>
          <a:ahLst/>
          <a:cxnLst/>
          <a:rect l="0" t="0" r="0" b="0"/>
          <a:pathLst>
            <a:path>
              <a:moveTo>
                <a:pt x="0" y="10295"/>
              </a:moveTo>
              <a:lnTo>
                <a:pt x="616309" y="10295"/>
              </a:lnTo>
            </a:path>
          </a:pathLst>
        </a:custGeom>
        <a:noFill/>
        <a:ln w="26425"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3822319" y="4697298"/>
        <a:ext cx="30815" cy="30815"/>
      </dsp:txXfrm>
    </dsp:sp>
    <dsp:sp modelId="{CFAF56C6-C72F-F747-9944-26C5E60856AC}">
      <dsp:nvSpPr>
        <dsp:cNvPr id="0" name=""/>
        <dsp:cNvSpPr/>
      </dsp:nvSpPr>
      <dsp:spPr>
        <a:xfrm>
          <a:off x="4087953" y="4579773"/>
          <a:ext cx="1251132" cy="625566"/>
        </a:xfrm>
        <a:prstGeom prst="roundRect">
          <a:avLst>
            <a:gd name="adj" fmla="val 10000"/>
          </a:avLst>
        </a:prstGeom>
        <a:gradFill rotWithShape="0">
          <a:gsLst>
            <a:gs pos="0">
              <a:schemeClr val="accent5">
                <a:hueOff val="0"/>
                <a:satOff val="0"/>
                <a:lumOff val="0"/>
                <a:alphaOff val="0"/>
                <a:tint val="50000"/>
                <a:shade val="86000"/>
                <a:satMod val="140000"/>
              </a:schemeClr>
            </a:gs>
            <a:gs pos="45000">
              <a:schemeClr val="accent5">
                <a:hueOff val="0"/>
                <a:satOff val="0"/>
                <a:lumOff val="0"/>
                <a:alphaOff val="0"/>
                <a:tint val="48000"/>
                <a:satMod val="150000"/>
              </a:schemeClr>
            </a:gs>
            <a:gs pos="100000">
              <a:schemeClr val="accent5">
                <a:hueOff val="0"/>
                <a:satOff val="0"/>
                <a:lumOff val="0"/>
                <a:alphaOff val="0"/>
                <a:tint val="28000"/>
                <a:satMod val="160000"/>
              </a:schemeClr>
            </a:gs>
          </a:gsLst>
          <a:path path="circle">
            <a:fillToRect l="100000" t="100000" r="100000" b="100000"/>
          </a:path>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en-US" sz="1300" kern="1200" dirty="0" smtClean="0"/>
            <a:t>Allergic</a:t>
          </a:r>
          <a:endParaRPr lang="en-US" sz="1300" kern="1200" dirty="0"/>
        </a:p>
      </dsp:txBody>
      <dsp:txXfrm>
        <a:off x="4106275" y="4598095"/>
        <a:ext cx="1214488" cy="588922"/>
      </dsp:txXfrm>
    </dsp:sp>
    <dsp:sp modelId="{4B7B16D0-C08C-464F-AEC5-23BFAF7F04CF}">
      <dsp:nvSpPr>
        <dsp:cNvPr id="0" name=""/>
        <dsp:cNvSpPr/>
      </dsp:nvSpPr>
      <dsp:spPr>
        <a:xfrm>
          <a:off x="5339085" y="4882261"/>
          <a:ext cx="500452" cy="20590"/>
        </a:xfrm>
        <a:custGeom>
          <a:avLst/>
          <a:gdLst/>
          <a:ahLst/>
          <a:cxnLst/>
          <a:rect l="0" t="0" r="0" b="0"/>
          <a:pathLst>
            <a:path>
              <a:moveTo>
                <a:pt x="0" y="10295"/>
              </a:moveTo>
              <a:lnTo>
                <a:pt x="500452" y="10295"/>
              </a:lnTo>
            </a:path>
          </a:pathLst>
        </a:custGeom>
        <a:noFill/>
        <a:ln w="26425"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5576800" y="4880045"/>
        <a:ext cx="25022" cy="25022"/>
      </dsp:txXfrm>
    </dsp:sp>
    <dsp:sp modelId="{585FD2E3-8D5B-E644-8325-411F4A54D0A5}">
      <dsp:nvSpPr>
        <dsp:cNvPr id="0" name=""/>
        <dsp:cNvSpPr/>
      </dsp:nvSpPr>
      <dsp:spPr>
        <a:xfrm>
          <a:off x="5839538" y="4579773"/>
          <a:ext cx="2209274" cy="625566"/>
        </a:xfrm>
        <a:prstGeom prst="roundRect">
          <a:avLst>
            <a:gd name="adj" fmla="val 10000"/>
          </a:avLst>
        </a:prstGeom>
        <a:gradFill rotWithShape="0">
          <a:gsLst>
            <a:gs pos="0">
              <a:schemeClr val="accent6">
                <a:hueOff val="0"/>
                <a:satOff val="0"/>
                <a:lumOff val="0"/>
                <a:alphaOff val="0"/>
                <a:tint val="50000"/>
                <a:shade val="86000"/>
                <a:satMod val="140000"/>
              </a:schemeClr>
            </a:gs>
            <a:gs pos="45000">
              <a:schemeClr val="accent6">
                <a:hueOff val="0"/>
                <a:satOff val="0"/>
                <a:lumOff val="0"/>
                <a:alphaOff val="0"/>
                <a:tint val="48000"/>
                <a:satMod val="150000"/>
              </a:schemeClr>
            </a:gs>
            <a:gs pos="100000">
              <a:schemeClr val="accent6">
                <a:hueOff val="0"/>
                <a:satOff val="0"/>
                <a:lumOff val="0"/>
                <a:alphaOff val="0"/>
                <a:tint val="28000"/>
                <a:satMod val="160000"/>
              </a:schemeClr>
            </a:gs>
          </a:gsLst>
          <a:path path="circle">
            <a:fillToRect l="100000" t="100000" r="100000" b="100000"/>
          </a:path>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en-US" sz="1300" kern="1200" dirty="0" smtClean="0"/>
            <a:t>Antihistamines, NSAIDs, H1-receptor antagonists, mast cell stabilizers</a:t>
          </a:r>
          <a:endParaRPr lang="en-US" sz="1300" kern="1200" dirty="0"/>
        </a:p>
      </dsp:txBody>
      <dsp:txXfrm>
        <a:off x="5857860" y="4598095"/>
        <a:ext cx="2172630" cy="588922"/>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B922800-1960-4104-9DE9-A9F4253B107B}" type="datetimeFigureOut">
              <a:rPr lang="en-US" smtClean="0"/>
              <a:t>4/17/2015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910E126-C1E1-4157-A6D9-C2338EE0D402}" type="slidenum">
              <a:rPr lang="en-US" smtClean="0"/>
              <a:t>‹#›</a:t>
            </a:fld>
            <a:endParaRPr lang="en-US"/>
          </a:p>
        </p:txBody>
      </p:sp>
    </p:spTree>
    <p:extLst>
      <p:ext uri="{BB962C8B-B14F-4D97-AF65-F5344CB8AC3E}">
        <p14:creationId xmlns:p14="http://schemas.microsoft.com/office/powerpoint/2010/main" val="14386687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910E126-C1E1-4157-A6D9-C2338EE0D402}" type="slidenum">
              <a:rPr lang="en-US" smtClean="0"/>
              <a:t>1</a:t>
            </a:fld>
            <a:endParaRPr lang="en-US"/>
          </a:p>
        </p:txBody>
      </p:sp>
    </p:spTree>
    <p:extLst>
      <p:ext uri="{BB962C8B-B14F-4D97-AF65-F5344CB8AC3E}">
        <p14:creationId xmlns:p14="http://schemas.microsoft.com/office/powerpoint/2010/main" val="7044987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US" dirty="0" smtClean="0"/>
              <a:t>Most viral conjunctivitis</a:t>
            </a:r>
            <a:r>
              <a:rPr lang="en-US" baseline="0" dirty="0" smtClean="0"/>
              <a:t> is caused by adenovirus</a:t>
            </a:r>
          </a:p>
          <a:p>
            <a:pPr marL="171450" indent="-171450">
              <a:buFontTx/>
              <a:buChar char="-"/>
            </a:pPr>
            <a:r>
              <a:rPr lang="en-US" baseline="0" dirty="0" smtClean="0"/>
              <a:t>Several forms of adenoviral infection occur (follicular conjunctivitis, </a:t>
            </a:r>
            <a:r>
              <a:rPr lang="en-US" baseline="0" dirty="0" err="1" smtClean="0"/>
              <a:t>pharyngoconjunctival</a:t>
            </a:r>
            <a:r>
              <a:rPr lang="en-US" baseline="0" dirty="0" smtClean="0"/>
              <a:t> fever, epidemic </a:t>
            </a:r>
            <a:r>
              <a:rPr lang="en-US" baseline="0" dirty="0" err="1" smtClean="0"/>
              <a:t>keratoconjunctivitis</a:t>
            </a:r>
            <a:r>
              <a:rPr lang="en-US" baseline="0" dirty="0" smtClean="0"/>
              <a:t>)</a:t>
            </a:r>
          </a:p>
          <a:p>
            <a:pPr marL="171450" indent="-171450">
              <a:buFontTx/>
              <a:buChar char="-"/>
            </a:pPr>
            <a:r>
              <a:rPr lang="en-US" baseline="0" dirty="0" smtClean="0"/>
              <a:t>All forms of adenoviral conjunctivitis are extremely contagious</a:t>
            </a:r>
          </a:p>
          <a:p>
            <a:pPr marL="171450" indent="-171450">
              <a:buFontTx/>
              <a:buChar char="-"/>
            </a:pPr>
            <a:r>
              <a:rPr lang="en-US" baseline="0" dirty="0" smtClean="0"/>
              <a:t>Transmission of infection is usually through direct contact with infected persons or contact with contaminated instruments</a:t>
            </a:r>
          </a:p>
          <a:p>
            <a:pPr marL="171450" indent="-171450">
              <a:buFontTx/>
              <a:buChar char="-"/>
            </a:pPr>
            <a:r>
              <a:rPr lang="en-US" baseline="0" dirty="0" smtClean="0"/>
              <a:t>Affected child should be kept home for approximately 1 week after the onset of symptoms</a:t>
            </a:r>
          </a:p>
        </p:txBody>
      </p:sp>
      <p:sp>
        <p:nvSpPr>
          <p:cNvPr id="4" name="Slide Number Placeholder 3"/>
          <p:cNvSpPr>
            <a:spLocks noGrp="1"/>
          </p:cNvSpPr>
          <p:nvPr>
            <p:ph type="sldNum" sz="quarter" idx="10"/>
          </p:nvPr>
        </p:nvSpPr>
        <p:spPr/>
        <p:txBody>
          <a:bodyPr/>
          <a:lstStyle/>
          <a:p>
            <a:fld id="{5910E126-C1E1-4157-A6D9-C2338EE0D402}" type="slidenum">
              <a:rPr lang="en-US" smtClean="0"/>
              <a:t>4</a:t>
            </a:fld>
            <a:endParaRPr lang="en-US"/>
          </a:p>
        </p:txBody>
      </p:sp>
    </p:spTree>
    <p:extLst>
      <p:ext uri="{BB962C8B-B14F-4D97-AF65-F5344CB8AC3E}">
        <p14:creationId xmlns:p14="http://schemas.microsoft.com/office/powerpoint/2010/main" val="4227533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US" baseline="0" dirty="0" smtClean="0"/>
              <a:t>Refer to next slide for characteristics of bacterial, viral, and allergic conjunctivitis </a:t>
            </a:r>
          </a:p>
        </p:txBody>
      </p:sp>
      <p:sp>
        <p:nvSpPr>
          <p:cNvPr id="4" name="Slide Number Placeholder 3"/>
          <p:cNvSpPr>
            <a:spLocks noGrp="1"/>
          </p:cNvSpPr>
          <p:nvPr>
            <p:ph type="sldNum" sz="quarter" idx="10"/>
          </p:nvPr>
        </p:nvSpPr>
        <p:spPr/>
        <p:txBody>
          <a:bodyPr/>
          <a:lstStyle/>
          <a:p>
            <a:fld id="{5910E126-C1E1-4157-A6D9-C2338EE0D402}" type="slidenum">
              <a:rPr lang="en-US" smtClean="0"/>
              <a:t>5</a:t>
            </a:fld>
            <a:endParaRPr lang="en-US"/>
          </a:p>
        </p:txBody>
      </p:sp>
    </p:spTree>
    <p:extLst>
      <p:ext uri="{BB962C8B-B14F-4D97-AF65-F5344CB8AC3E}">
        <p14:creationId xmlns:p14="http://schemas.microsoft.com/office/powerpoint/2010/main" val="42275332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Bacterial</a:t>
            </a:r>
            <a:r>
              <a:rPr lang="en-US" baseline="0" dirty="0" smtClean="0"/>
              <a:t> conjunctivitis:  - neonates are more likely to have bacterial etiology than older children</a:t>
            </a:r>
          </a:p>
          <a:p>
            <a:r>
              <a:rPr lang="en-US" baseline="0" dirty="0" smtClean="0"/>
              <a:t>	- in acute bacterial conjunctivitis, H. </a:t>
            </a:r>
            <a:r>
              <a:rPr lang="en-US" baseline="0" dirty="0" err="1" smtClean="0"/>
              <a:t>influenzae</a:t>
            </a:r>
            <a:r>
              <a:rPr lang="en-US" baseline="0" dirty="0" smtClean="0"/>
              <a:t> is most commonly isolated organism (followed by S. </a:t>
            </a:r>
            <a:r>
              <a:rPr lang="en-US" baseline="0" dirty="0" err="1" smtClean="0"/>
              <a:t>pneumoniae</a:t>
            </a:r>
            <a:r>
              <a:rPr lang="en-US" baseline="0" dirty="0" smtClean="0"/>
              <a:t> and Moraxella </a:t>
            </a:r>
            <a:r>
              <a:rPr lang="en-US" baseline="0" dirty="0" err="1" smtClean="0"/>
              <a:t>catarrhalis</a:t>
            </a:r>
            <a:r>
              <a:rPr lang="en-US" baseline="0" dirty="0" smtClean="0"/>
              <a:t>)</a:t>
            </a:r>
          </a:p>
          <a:p>
            <a:r>
              <a:rPr lang="en-US" baseline="0" dirty="0" smtClean="0"/>
              <a:t>	- itching, burning, </a:t>
            </a:r>
            <a:r>
              <a:rPr lang="en-US" baseline="0" dirty="0" err="1" smtClean="0"/>
              <a:t>mucopurulent</a:t>
            </a:r>
            <a:r>
              <a:rPr lang="en-US" baseline="0" dirty="0" smtClean="0"/>
              <a:t> or purulent discharge, eyelid edema, or </a:t>
            </a:r>
            <a:r>
              <a:rPr lang="en-US" baseline="0" dirty="0" err="1" smtClean="0"/>
              <a:t>conjunctival</a:t>
            </a:r>
            <a:r>
              <a:rPr lang="en-US" baseline="0" dirty="0" smtClean="0"/>
              <a:t> erythema </a:t>
            </a:r>
          </a:p>
          <a:p>
            <a:r>
              <a:rPr lang="en-US" baseline="0" dirty="0" smtClean="0"/>
              <a:t>	- associated otitis media is highly suggestive of a bacterial etiology</a:t>
            </a:r>
          </a:p>
          <a:p>
            <a:r>
              <a:rPr lang="en-US" baseline="0" dirty="0" smtClean="0"/>
              <a:t>	- treatment – topical antibiotics (trimethoprim-</a:t>
            </a:r>
            <a:r>
              <a:rPr lang="en-US" baseline="0" dirty="0" err="1" smtClean="0"/>
              <a:t>polymyxin</a:t>
            </a:r>
            <a:r>
              <a:rPr lang="en-US" baseline="0" dirty="0" smtClean="0"/>
              <a:t> / </a:t>
            </a:r>
            <a:r>
              <a:rPr lang="en-US" baseline="0" dirty="0" err="1" smtClean="0"/>
              <a:t>Polytrim</a:t>
            </a:r>
            <a:r>
              <a:rPr lang="en-US" baseline="0" dirty="0" smtClean="0"/>
              <a:t>)</a:t>
            </a:r>
          </a:p>
          <a:p>
            <a:r>
              <a:rPr lang="en-US" baseline="0" dirty="0" smtClean="0"/>
              <a:t>	- low contagiousness (these children usually do not need to be isolated)</a:t>
            </a:r>
          </a:p>
          <a:p>
            <a:endParaRPr lang="en-US" baseline="0" dirty="0" smtClean="0"/>
          </a:p>
          <a:p>
            <a:r>
              <a:rPr lang="en-US" baseline="0" dirty="0" smtClean="0"/>
              <a:t>Viral Conjunctivitis:  - refer to slide 4</a:t>
            </a:r>
          </a:p>
          <a:p>
            <a:endParaRPr lang="en-US" baseline="0" dirty="0" smtClean="0"/>
          </a:p>
          <a:p>
            <a:r>
              <a:rPr lang="en-US" baseline="0" dirty="0" smtClean="0"/>
              <a:t>Allergic Conjunctivitis: - considered chronic condition with frequent recurrences </a:t>
            </a:r>
          </a:p>
          <a:p>
            <a:r>
              <a:rPr lang="en-US" baseline="0" dirty="0" smtClean="0"/>
              <a:t>	- patients usually have history of other atopic disease (eczema, asthma, rhinitis)</a:t>
            </a:r>
          </a:p>
          <a:p>
            <a:r>
              <a:rPr lang="en-US" baseline="0" dirty="0" smtClean="0"/>
              <a:t>	- an immunoglobulin E-mediated hypersensitivity reaction to an allergen produces the clinical manifestations</a:t>
            </a:r>
          </a:p>
          <a:p>
            <a:r>
              <a:rPr lang="en-US" baseline="0" dirty="0" smtClean="0"/>
              <a:t>	- bilateral involvement, itching, tearing, </a:t>
            </a:r>
            <a:r>
              <a:rPr lang="en-US" baseline="0" dirty="0" err="1" smtClean="0"/>
              <a:t>mucoid</a:t>
            </a:r>
            <a:r>
              <a:rPr lang="en-US" baseline="0" dirty="0" smtClean="0"/>
              <a:t> discharge, redness, mild eyelid edema, </a:t>
            </a:r>
            <a:r>
              <a:rPr lang="en-US" baseline="0" dirty="0" err="1" smtClean="0"/>
              <a:t>chemosis</a:t>
            </a:r>
            <a:endParaRPr lang="en-US" baseline="0" dirty="0" smtClean="0"/>
          </a:p>
          <a:p>
            <a:r>
              <a:rPr lang="en-US" baseline="0" dirty="0" smtClean="0"/>
              <a:t>	- treatment – allergen avoidance, cold compresses, antihistamines, topical NSAIDs, H1 receptor antagonists, mast cell stabilizers (</a:t>
            </a:r>
            <a:r>
              <a:rPr lang="en-US" baseline="0" dirty="0" err="1" smtClean="0"/>
              <a:t>olopatadine</a:t>
            </a:r>
            <a:r>
              <a:rPr lang="en-US" baseline="0" dirty="0" smtClean="0"/>
              <a:t>)</a:t>
            </a:r>
          </a:p>
        </p:txBody>
      </p:sp>
      <p:sp>
        <p:nvSpPr>
          <p:cNvPr id="4" name="Slide Number Placeholder 3"/>
          <p:cNvSpPr>
            <a:spLocks noGrp="1"/>
          </p:cNvSpPr>
          <p:nvPr>
            <p:ph type="sldNum" sz="quarter" idx="10"/>
          </p:nvPr>
        </p:nvSpPr>
        <p:spPr/>
        <p:txBody>
          <a:bodyPr/>
          <a:lstStyle/>
          <a:p>
            <a:fld id="{5910E126-C1E1-4157-A6D9-C2338EE0D402}" type="slidenum">
              <a:rPr lang="en-US" smtClean="0"/>
              <a:t>6</a:t>
            </a:fld>
            <a:endParaRPr lang="en-US"/>
          </a:p>
        </p:txBody>
      </p:sp>
    </p:spTree>
    <p:extLst>
      <p:ext uri="{BB962C8B-B14F-4D97-AF65-F5344CB8AC3E}">
        <p14:creationId xmlns:p14="http://schemas.microsoft.com/office/powerpoint/2010/main" val="171456483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Tx/>
              <a:buNone/>
            </a:pPr>
            <a:r>
              <a:rPr lang="en-US" baseline="0" dirty="0" err="1" smtClean="0"/>
              <a:t>Opthalmia</a:t>
            </a:r>
            <a:r>
              <a:rPr lang="en-US" baseline="0" dirty="0" smtClean="0"/>
              <a:t> </a:t>
            </a:r>
            <a:r>
              <a:rPr lang="en-US" baseline="0" dirty="0" err="1" smtClean="0"/>
              <a:t>Neonatorum</a:t>
            </a:r>
            <a:r>
              <a:rPr lang="en-US" baseline="0" dirty="0" smtClean="0"/>
              <a:t>:  Conjunctivitis in the first month of life</a:t>
            </a:r>
          </a:p>
          <a:p>
            <a:pPr marL="0" indent="0">
              <a:buFontTx/>
              <a:buNone/>
            </a:pPr>
            <a:endParaRPr lang="en-US" baseline="0" dirty="0" smtClean="0"/>
          </a:p>
          <a:p>
            <a:pPr marL="0" indent="0">
              <a:buFontTx/>
              <a:buNone/>
            </a:pPr>
            <a:r>
              <a:rPr lang="en-US" baseline="0" dirty="0" smtClean="0"/>
              <a:t>1.  Chemical conjunctivitis – occurs within the first 24 hours of life</a:t>
            </a:r>
          </a:p>
          <a:p>
            <a:pPr marL="0" indent="0">
              <a:buFontTx/>
              <a:buNone/>
            </a:pPr>
            <a:r>
              <a:rPr lang="en-US" baseline="0" dirty="0" smtClean="0"/>
              <a:t>	- most likely an irritant reaction to ocular prophylaxis (most often seen with silver nitrate, and less often with erythromycin or tetracycline prophylaxis)</a:t>
            </a:r>
          </a:p>
          <a:p>
            <a:pPr marL="0" indent="0">
              <a:buFontTx/>
              <a:buNone/>
            </a:pPr>
            <a:r>
              <a:rPr lang="en-US" baseline="0" dirty="0" smtClean="0"/>
              <a:t>	- mild, purulent conjunctivitis within the first 24 hours and resolution within 48 hours</a:t>
            </a:r>
          </a:p>
          <a:p>
            <a:pPr marL="0" indent="0">
              <a:buFontTx/>
              <a:buNone/>
            </a:pPr>
            <a:r>
              <a:rPr lang="en-US" baseline="0" dirty="0" smtClean="0"/>
              <a:t>	- treatment: none (self-limited condition that requires just observation)</a:t>
            </a:r>
          </a:p>
          <a:p>
            <a:pPr marL="0" indent="0">
              <a:buFontTx/>
              <a:buNone/>
            </a:pPr>
            <a:endParaRPr lang="en-US" baseline="0" dirty="0" smtClean="0"/>
          </a:p>
          <a:p>
            <a:pPr marL="228600" indent="-228600">
              <a:buFontTx/>
              <a:buAutoNum type="arabicPeriod" startAt="2"/>
            </a:pPr>
            <a:r>
              <a:rPr lang="en-US" baseline="0" dirty="0" err="1" smtClean="0"/>
              <a:t>Gonococcal</a:t>
            </a:r>
            <a:r>
              <a:rPr lang="en-US" baseline="0" dirty="0" smtClean="0"/>
              <a:t> Conjunctivitis – occurs within the first 3-5 days of life</a:t>
            </a:r>
          </a:p>
          <a:p>
            <a:pPr marL="0" indent="0">
              <a:buFontTx/>
              <a:buNone/>
            </a:pPr>
            <a:r>
              <a:rPr lang="en-US" baseline="0" dirty="0" smtClean="0"/>
              <a:t>	- etiologic agent is N. gonorrhea</a:t>
            </a:r>
          </a:p>
          <a:p>
            <a:pPr marL="0" indent="0">
              <a:buFontTx/>
              <a:buNone/>
            </a:pPr>
            <a:r>
              <a:rPr lang="en-US" baseline="0" dirty="0" smtClean="0"/>
              <a:t>	- sudden, severe, grossly purulent conjunctivitis </a:t>
            </a:r>
          </a:p>
          <a:p>
            <a:pPr marL="0" indent="0">
              <a:buFontTx/>
              <a:buNone/>
            </a:pPr>
            <a:r>
              <a:rPr lang="en-US" baseline="0" dirty="0" smtClean="0"/>
              <a:t>	- if not recognized, can rapidly progress within 24 hours to ulceration and perforation of the globe</a:t>
            </a:r>
          </a:p>
          <a:p>
            <a:pPr marL="0" indent="0">
              <a:buFontTx/>
              <a:buNone/>
            </a:pPr>
            <a:r>
              <a:rPr lang="en-US" baseline="0" dirty="0" smtClean="0"/>
              <a:t>	- culture and gram stain of </a:t>
            </a:r>
            <a:r>
              <a:rPr lang="en-US" baseline="0" dirty="0" err="1" smtClean="0"/>
              <a:t>conjunctival</a:t>
            </a:r>
            <a:r>
              <a:rPr lang="en-US" baseline="0" dirty="0" smtClean="0"/>
              <a:t> scrapings should be obtained (gram negative </a:t>
            </a:r>
            <a:r>
              <a:rPr lang="en-US" baseline="0" dirty="0" err="1" smtClean="0"/>
              <a:t>diplococci</a:t>
            </a:r>
            <a:r>
              <a:rPr lang="en-US" baseline="0" dirty="0" smtClean="0"/>
              <a:t> would be seen)</a:t>
            </a:r>
          </a:p>
          <a:p>
            <a:pPr marL="0" indent="0">
              <a:buFontTx/>
              <a:buNone/>
            </a:pPr>
            <a:r>
              <a:rPr lang="en-US" baseline="0" dirty="0" smtClean="0"/>
              <a:t>	- treatment:  hospitalization, adequate eye irrigation, administration of IV/IM ceftriaxone (as single dose)</a:t>
            </a:r>
          </a:p>
          <a:p>
            <a:pPr marL="0" indent="0">
              <a:buFontTx/>
              <a:buNone/>
            </a:pPr>
            <a:r>
              <a:rPr lang="en-US" baseline="0" dirty="0" smtClean="0"/>
              <a:t>	- mother and her sexual contacts should be treated for gonorrhea</a:t>
            </a:r>
          </a:p>
          <a:p>
            <a:pPr marL="0" indent="0">
              <a:buFontTx/>
              <a:buNone/>
            </a:pPr>
            <a:endParaRPr lang="en-US" baseline="0" dirty="0" smtClean="0"/>
          </a:p>
          <a:p>
            <a:pPr marL="228600" indent="-228600">
              <a:buFontTx/>
              <a:buAutoNum type="arabicPeriod" startAt="3"/>
            </a:pPr>
            <a:r>
              <a:rPr lang="en-US" baseline="0" dirty="0" smtClean="0"/>
              <a:t>Chlamydial Conjunctivitis – occurs within few days to several weeks after birth</a:t>
            </a:r>
          </a:p>
          <a:p>
            <a:pPr marL="0" indent="0">
              <a:buFontTx/>
              <a:buNone/>
            </a:pPr>
            <a:r>
              <a:rPr lang="en-US" baseline="0" dirty="0" smtClean="0"/>
              <a:t>	- etiologic agent is C. trachomatis</a:t>
            </a:r>
          </a:p>
          <a:p>
            <a:pPr marL="0" indent="0">
              <a:buFontTx/>
              <a:buNone/>
            </a:pPr>
            <a:r>
              <a:rPr lang="en-US" baseline="0" dirty="0" smtClean="0"/>
              <a:t>	- neonatal ocular prophylaxis with silver nitrate, erythromycin, or tetracycline does not prevent chlamydia conjunctivitis </a:t>
            </a:r>
          </a:p>
          <a:p>
            <a:pPr marL="0" indent="0">
              <a:buFontTx/>
              <a:buNone/>
            </a:pPr>
            <a:r>
              <a:rPr lang="en-US" baseline="0" dirty="0" smtClean="0"/>
              <a:t>	- presentation can vary (from mild to moderate </a:t>
            </a:r>
            <a:r>
              <a:rPr lang="en-US" baseline="0" dirty="0" err="1" smtClean="0"/>
              <a:t>conjunctival</a:t>
            </a:r>
            <a:r>
              <a:rPr lang="en-US" baseline="0" dirty="0" smtClean="0"/>
              <a:t> erythema, and from scant/</a:t>
            </a:r>
            <a:r>
              <a:rPr lang="en-US" baseline="0" dirty="0" err="1" smtClean="0"/>
              <a:t>mucoid</a:t>
            </a:r>
            <a:r>
              <a:rPr lang="en-US" baseline="0" dirty="0" smtClean="0"/>
              <a:t> discharge to copious/purulent discharge)</a:t>
            </a:r>
          </a:p>
          <a:p>
            <a:pPr marL="0" indent="0">
              <a:buFontTx/>
              <a:buNone/>
            </a:pPr>
            <a:r>
              <a:rPr lang="en-US" baseline="0" dirty="0" smtClean="0"/>
              <a:t>	- treatment:  oral </a:t>
            </a:r>
            <a:r>
              <a:rPr lang="en-US" baseline="0" dirty="0" err="1" smtClean="0"/>
              <a:t>erythromcyin</a:t>
            </a:r>
            <a:r>
              <a:rPr lang="en-US" baseline="0" dirty="0" smtClean="0"/>
              <a:t> for 10-14 days</a:t>
            </a:r>
          </a:p>
          <a:p>
            <a:pPr marL="0" indent="0">
              <a:buFontTx/>
              <a:buNone/>
            </a:pPr>
            <a:r>
              <a:rPr lang="en-US" baseline="0" dirty="0" smtClean="0"/>
              <a:t>	- mother and her sexual contacts should be treated for chlamydia </a:t>
            </a:r>
          </a:p>
          <a:p>
            <a:pPr marL="0" indent="0">
              <a:buFontTx/>
              <a:buNone/>
            </a:pPr>
            <a:endParaRPr lang="en-US" baseline="0" dirty="0" smtClean="0"/>
          </a:p>
        </p:txBody>
      </p:sp>
      <p:sp>
        <p:nvSpPr>
          <p:cNvPr id="4" name="Slide Number Placeholder 3"/>
          <p:cNvSpPr>
            <a:spLocks noGrp="1"/>
          </p:cNvSpPr>
          <p:nvPr>
            <p:ph type="sldNum" sz="quarter" idx="10"/>
          </p:nvPr>
        </p:nvSpPr>
        <p:spPr/>
        <p:txBody>
          <a:bodyPr/>
          <a:lstStyle/>
          <a:p>
            <a:fld id="{5910E126-C1E1-4157-A6D9-C2338EE0D402}" type="slidenum">
              <a:rPr lang="en-US" smtClean="0"/>
              <a:t>8</a:t>
            </a:fld>
            <a:endParaRPr lang="en-US"/>
          </a:p>
        </p:txBody>
      </p:sp>
    </p:spTree>
    <p:extLst>
      <p:ext uri="{BB962C8B-B14F-4D97-AF65-F5344CB8AC3E}">
        <p14:creationId xmlns:p14="http://schemas.microsoft.com/office/powerpoint/2010/main" val="42275332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Tx/>
              <a:buNone/>
            </a:pPr>
            <a:r>
              <a:rPr lang="en-US" baseline="0" dirty="0" smtClean="0"/>
              <a:t>Infantile glaucoma:  a form of developmental glaucoma that presents in the first year of life</a:t>
            </a:r>
          </a:p>
          <a:p>
            <a:pPr marL="0" indent="0">
              <a:buFontTx/>
              <a:buNone/>
            </a:pPr>
            <a:r>
              <a:rPr lang="en-US" baseline="0" dirty="0" smtClean="0"/>
              <a:t>	- glaucoma may lead to blindness, so prompt recognition and treatment is essential</a:t>
            </a:r>
          </a:p>
        </p:txBody>
      </p:sp>
      <p:sp>
        <p:nvSpPr>
          <p:cNvPr id="4" name="Slide Number Placeholder 3"/>
          <p:cNvSpPr>
            <a:spLocks noGrp="1"/>
          </p:cNvSpPr>
          <p:nvPr>
            <p:ph type="sldNum" sz="quarter" idx="10"/>
          </p:nvPr>
        </p:nvSpPr>
        <p:spPr/>
        <p:txBody>
          <a:bodyPr/>
          <a:lstStyle/>
          <a:p>
            <a:fld id="{5910E126-C1E1-4157-A6D9-C2338EE0D402}" type="slidenum">
              <a:rPr lang="en-US" smtClean="0"/>
              <a:t>12</a:t>
            </a:fld>
            <a:endParaRPr lang="en-US"/>
          </a:p>
        </p:txBody>
      </p:sp>
    </p:spTree>
    <p:extLst>
      <p:ext uri="{BB962C8B-B14F-4D97-AF65-F5344CB8AC3E}">
        <p14:creationId xmlns:p14="http://schemas.microsoft.com/office/powerpoint/2010/main" val="4227533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F1B0FAA-61F5-4E80-AF1D-5CCAAACACE95}" type="datetimeFigureOut">
              <a:rPr lang="en-US" smtClean="0"/>
              <a:t>4/17/2015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9AD4CD-C9EE-45DF-9D57-26356E0B2A65}" type="slidenum">
              <a:rPr lang="en-US" smtClean="0"/>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F1B0FAA-61F5-4E80-AF1D-5CCAAACACE95}" type="datetimeFigureOut">
              <a:rPr lang="en-US" smtClean="0"/>
              <a:t>4/17/2015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9AD4CD-C9EE-45DF-9D57-26356E0B2A65}"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F1B0FAA-61F5-4E80-AF1D-5CCAAACACE95}" type="datetimeFigureOut">
              <a:rPr lang="en-US" smtClean="0"/>
              <a:t>4/17/2015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9AD4CD-C9EE-45DF-9D57-26356E0B2A65}"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F1B0FAA-61F5-4E80-AF1D-5CCAAACACE95}" type="datetimeFigureOut">
              <a:rPr lang="en-US" smtClean="0"/>
              <a:t>4/17/2015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9AD4CD-C9EE-45DF-9D57-26356E0B2A65}"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F1B0FAA-61F5-4E80-AF1D-5CCAAACACE95}" type="datetimeFigureOut">
              <a:rPr lang="en-US" smtClean="0"/>
              <a:t>4/17/2015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9AD4CD-C9EE-45DF-9D57-26356E0B2A65}" type="slidenum">
              <a:rPr lang="en-US" smtClean="0"/>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F1B0FAA-61F5-4E80-AF1D-5CCAAACACE95}" type="datetimeFigureOut">
              <a:rPr lang="en-US" smtClean="0"/>
              <a:t>4/17/2015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59AD4CD-C9EE-45DF-9D57-26356E0B2A65}"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F1B0FAA-61F5-4E80-AF1D-5CCAAACACE95}" type="datetimeFigureOut">
              <a:rPr lang="en-US" smtClean="0"/>
              <a:t>4/17/2015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59AD4CD-C9EE-45DF-9D57-26356E0B2A65}" type="slidenum">
              <a:rPr lang="en-US" smtClean="0"/>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F1B0FAA-61F5-4E80-AF1D-5CCAAACACE95}" type="datetimeFigureOut">
              <a:rPr lang="en-US" smtClean="0"/>
              <a:t>4/17/2015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59AD4CD-C9EE-45DF-9D57-26356E0B2A65}"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F1B0FAA-61F5-4E80-AF1D-5CCAAACACE95}" type="datetimeFigureOut">
              <a:rPr lang="en-US" smtClean="0"/>
              <a:t>4/17/2015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59AD4CD-C9EE-45DF-9D57-26356E0B2A65}"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F1B0FAA-61F5-4E80-AF1D-5CCAAACACE95}" type="datetimeFigureOut">
              <a:rPr lang="en-US" smtClean="0"/>
              <a:t>4/17/2015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59AD4CD-C9EE-45DF-9D57-26356E0B2A65}" type="slidenum">
              <a:rPr lang="en-US" smtClean="0"/>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F1B0FAA-61F5-4E80-AF1D-5CCAAACACE95}" type="datetimeFigureOut">
              <a:rPr lang="en-US" smtClean="0"/>
              <a:t>4/17/2015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59AD4CD-C9EE-45DF-9D57-26356E0B2A65}"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9F1B0FAA-61F5-4E80-AF1D-5CCAAACACE95}" type="datetimeFigureOut">
              <a:rPr lang="en-US" smtClean="0"/>
              <a:t>4/17/2015</a:t>
            </a:fld>
            <a:endParaRPr lang="en-US"/>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US"/>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F59AD4CD-C9EE-45DF-9D57-26356E0B2A65}"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6.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1.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6.xml"/><Relationship Id="rId5" Type="http://schemas.openxmlformats.org/officeDocument/2006/relationships/image" Target="../media/image4.png"/><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772400" cy="1470025"/>
          </a:xfrm>
        </p:spPr>
        <p:txBody>
          <a:bodyPr>
            <a:normAutofit/>
          </a:bodyPr>
          <a:lstStyle/>
          <a:p>
            <a:r>
              <a:rPr lang="en-US" dirty="0" smtClean="0"/>
              <a:t>Conjunctivitis </a:t>
            </a:r>
            <a:endParaRPr lang="en-US" dirty="0"/>
          </a:p>
        </p:txBody>
      </p:sp>
      <p:sp>
        <p:nvSpPr>
          <p:cNvPr id="3" name="Subtitle 2"/>
          <p:cNvSpPr>
            <a:spLocks noGrp="1"/>
          </p:cNvSpPr>
          <p:nvPr>
            <p:ph type="subTitle" idx="1"/>
          </p:nvPr>
        </p:nvSpPr>
        <p:spPr>
          <a:xfrm>
            <a:off x="1371600" y="5181600"/>
            <a:ext cx="6400800" cy="1371600"/>
          </a:xfrm>
        </p:spPr>
        <p:txBody>
          <a:bodyPr/>
          <a:lstStyle/>
          <a:p>
            <a:r>
              <a:rPr lang="en-US" dirty="0" smtClean="0">
                <a:solidFill>
                  <a:schemeClr val="tx1">
                    <a:lumMod val="85000"/>
                    <a:lumOff val="15000"/>
                  </a:schemeClr>
                </a:solidFill>
              </a:rPr>
              <a:t>Pediatric Continuity Clinic Curriculum</a:t>
            </a:r>
          </a:p>
          <a:p>
            <a:r>
              <a:rPr lang="en-US" dirty="0" smtClean="0">
                <a:solidFill>
                  <a:schemeClr val="tx1">
                    <a:lumMod val="85000"/>
                    <a:lumOff val="15000"/>
                  </a:schemeClr>
                </a:solidFill>
              </a:rPr>
              <a:t>Created by: Priya Tanna</a:t>
            </a:r>
            <a:endParaRPr lang="en-US" dirty="0">
              <a:solidFill>
                <a:schemeClr val="tx1">
                  <a:lumMod val="85000"/>
                  <a:lumOff val="15000"/>
                </a:schemeClr>
              </a:solidFill>
            </a:endParaRPr>
          </a:p>
        </p:txBody>
      </p:sp>
    </p:spTree>
    <p:extLst>
      <p:ext uri="{BB962C8B-B14F-4D97-AF65-F5344CB8AC3E}">
        <p14:creationId xmlns:p14="http://schemas.microsoft.com/office/powerpoint/2010/main" val="337493437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p:cNvGraphicFramePr/>
          <p:nvPr>
            <p:extLst>
              <p:ext uri="{D42A27DB-BD31-4B8C-83A1-F6EECF244321}">
                <p14:modId xmlns:p14="http://schemas.microsoft.com/office/powerpoint/2010/main" val="1527803558"/>
              </p:ext>
            </p:extLst>
          </p:nvPr>
        </p:nvGraphicFramePr>
        <p:xfrm>
          <a:off x="144423" y="1142999"/>
          <a:ext cx="8847177" cy="546870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itle 2"/>
          <p:cNvSpPr>
            <a:spLocks noGrp="1"/>
          </p:cNvSpPr>
          <p:nvPr>
            <p:ph type="title"/>
          </p:nvPr>
        </p:nvSpPr>
        <p:spPr>
          <a:xfrm>
            <a:off x="228600" y="381000"/>
            <a:ext cx="8229600" cy="990600"/>
          </a:xfrm>
        </p:spPr>
        <p:txBody>
          <a:bodyPr>
            <a:normAutofit/>
          </a:bodyPr>
          <a:lstStyle/>
          <a:p>
            <a:r>
              <a:rPr lang="en-US" sz="3500" dirty="0" smtClean="0"/>
              <a:t>Diagnosis of Conjunctivitis by Age</a:t>
            </a:r>
            <a:endParaRPr lang="en-US" sz="3500" dirty="0"/>
          </a:p>
        </p:txBody>
      </p:sp>
    </p:spTree>
    <p:extLst>
      <p:ext uri="{BB962C8B-B14F-4D97-AF65-F5344CB8AC3E}">
        <p14:creationId xmlns:p14="http://schemas.microsoft.com/office/powerpoint/2010/main" val="339039954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Case #3</a:t>
            </a:r>
            <a:endParaRPr lang="en-US" dirty="0"/>
          </a:p>
        </p:txBody>
      </p:sp>
      <p:sp>
        <p:nvSpPr>
          <p:cNvPr id="3" name="Content Placeholder 2"/>
          <p:cNvSpPr>
            <a:spLocks noGrp="1"/>
          </p:cNvSpPr>
          <p:nvPr>
            <p:ph idx="1"/>
          </p:nvPr>
        </p:nvSpPr>
        <p:spPr>
          <a:xfrm>
            <a:off x="457200" y="1447800"/>
            <a:ext cx="8229600" cy="4876800"/>
          </a:xfrm>
        </p:spPr>
        <p:txBody>
          <a:bodyPr>
            <a:normAutofit/>
          </a:bodyPr>
          <a:lstStyle/>
          <a:p>
            <a:pPr marL="0" indent="0">
              <a:buNone/>
            </a:pPr>
            <a:r>
              <a:rPr lang="en-US" sz="1700" dirty="0"/>
              <a:t>A </a:t>
            </a:r>
            <a:r>
              <a:rPr lang="en-US" sz="1700" dirty="0" smtClean="0"/>
              <a:t>6-month-old male presents with a 3 hour history of a red and tearful right eye.  There is no apparent respiratory infection and no history of ocular trauma. </a:t>
            </a:r>
            <a:r>
              <a:rPr lang="en-US" sz="1700" dirty="0"/>
              <a:t>Examination </a:t>
            </a:r>
            <a:r>
              <a:rPr lang="en-US" sz="1700" dirty="0" smtClean="0"/>
              <a:t>reveals </a:t>
            </a:r>
            <a:r>
              <a:rPr lang="en-US" sz="1700" dirty="0"/>
              <a:t>an afebrile male infant who </a:t>
            </a:r>
            <a:r>
              <a:rPr lang="en-US" sz="1700" dirty="0" smtClean="0"/>
              <a:t>is </a:t>
            </a:r>
            <a:r>
              <a:rPr lang="en-US" sz="1700" dirty="0"/>
              <a:t>photophobic, </a:t>
            </a:r>
            <a:r>
              <a:rPr lang="en-US" sz="1700" dirty="0" smtClean="0"/>
              <a:t>resists </a:t>
            </a:r>
            <a:r>
              <a:rPr lang="en-US" sz="1700" dirty="0"/>
              <a:t>eye opening, and </a:t>
            </a:r>
            <a:r>
              <a:rPr lang="en-US" sz="1700" dirty="0" smtClean="0"/>
              <a:t>is </a:t>
            </a:r>
            <a:r>
              <a:rPr lang="en-US" sz="1700" dirty="0"/>
              <a:t>crying inconsolably. Inspection of the right eye </a:t>
            </a:r>
            <a:r>
              <a:rPr lang="en-US" sz="1700" dirty="0" smtClean="0"/>
              <a:t>demonstrates marked </a:t>
            </a:r>
            <a:r>
              <a:rPr lang="en-US" sz="1700" dirty="0"/>
              <a:t>conjunctivitis and tearing. Ophthalmoscopy </a:t>
            </a:r>
            <a:r>
              <a:rPr lang="en-US" sz="1700" dirty="0" smtClean="0"/>
              <a:t>reveals </a:t>
            </a:r>
            <a:r>
              <a:rPr lang="en-US" sz="1700" dirty="0"/>
              <a:t>that the right cornea </a:t>
            </a:r>
            <a:r>
              <a:rPr lang="en-US" sz="1700" dirty="0" smtClean="0"/>
              <a:t>is </a:t>
            </a:r>
            <a:r>
              <a:rPr lang="en-US" sz="1700" dirty="0"/>
              <a:t>cloudy and that the pupil </a:t>
            </a:r>
            <a:r>
              <a:rPr lang="en-US" sz="1700" dirty="0" smtClean="0"/>
              <a:t>is </a:t>
            </a:r>
            <a:r>
              <a:rPr lang="en-US" sz="1700" dirty="0"/>
              <a:t>4 mm and poorly reactive to </a:t>
            </a:r>
            <a:r>
              <a:rPr lang="en-US" sz="1700" dirty="0" smtClean="0"/>
              <a:t>light.  </a:t>
            </a:r>
            <a:endParaRPr lang="en-US" sz="1700" dirty="0"/>
          </a:p>
        </p:txBody>
      </p:sp>
      <p:sp>
        <p:nvSpPr>
          <p:cNvPr id="5" name="Rectangle 4"/>
          <p:cNvSpPr/>
          <p:nvPr/>
        </p:nvSpPr>
        <p:spPr>
          <a:xfrm>
            <a:off x="4267200" y="3352800"/>
            <a:ext cx="4572000" cy="2616101"/>
          </a:xfrm>
          <a:prstGeom prst="rect">
            <a:avLst/>
          </a:prstGeom>
        </p:spPr>
        <p:txBody>
          <a:bodyPr>
            <a:spAutoFit/>
          </a:bodyPr>
          <a:lstStyle/>
          <a:p>
            <a:r>
              <a:rPr lang="en-US" sz="2000" b="1" u="sng" dirty="0">
                <a:solidFill>
                  <a:schemeClr val="tx2"/>
                </a:solidFill>
              </a:rPr>
              <a:t>Discussion Questions:</a:t>
            </a:r>
          </a:p>
          <a:p>
            <a:endParaRPr lang="en-US" dirty="0"/>
          </a:p>
          <a:p>
            <a:pPr marL="285750" indent="-285750">
              <a:buFont typeface="Arial"/>
              <a:buChar char="•"/>
            </a:pPr>
            <a:r>
              <a:rPr lang="en-US" dirty="0"/>
              <a:t>What is the </a:t>
            </a:r>
            <a:r>
              <a:rPr lang="en-US" dirty="0" smtClean="0"/>
              <a:t>diagnosis?</a:t>
            </a:r>
          </a:p>
          <a:p>
            <a:endParaRPr lang="en-US" dirty="0" smtClean="0"/>
          </a:p>
          <a:p>
            <a:pPr marL="285750" indent="-285750">
              <a:buFont typeface="Arial"/>
              <a:buChar char="•"/>
            </a:pPr>
            <a:r>
              <a:rPr lang="en-US" dirty="0" smtClean="0"/>
              <a:t>What clinical manifestations point you toward this diagnosis?</a:t>
            </a:r>
          </a:p>
          <a:p>
            <a:pPr marL="285750" indent="-285750">
              <a:buFont typeface="Arial"/>
              <a:buChar char="•"/>
            </a:pPr>
            <a:endParaRPr lang="en-US" dirty="0"/>
          </a:p>
          <a:p>
            <a:pPr marL="285750" indent="-285750">
              <a:buFont typeface="Arial"/>
              <a:buChar char="•"/>
            </a:pPr>
            <a:r>
              <a:rPr lang="en-US" dirty="0" smtClean="0"/>
              <a:t>What is the next best step in management?</a:t>
            </a:r>
          </a:p>
        </p:txBody>
      </p:sp>
      <p:pic>
        <p:nvPicPr>
          <p:cNvPr id="6" name="Picture 5" descr="CCC pictures - glaucoma.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1000" y="3352800"/>
            <a:ext cx="3496886" cy="2590800"/>
          </a:xfrm>
          <a:prstGeom prst="rect">
            <a:avLst/>
          </a:prstGeom>
          <a:ln w="9525" cmpd="sng">
            <a:solidFill>
              <a:schemeClr val="tx1"/>
            </a:solidFill>
          </a:ln>
        </p:spPr>
      </p:pic>
    </p:spTree>
    <p:extLst>
      <p:ext uri="{BB962C8B-B14F-4D97-AF65-F5344CB8AC3E}">
        <p14:creationId xmlns:p14="http://schemas.microsoft.com/office/powerpoint/2010/main" val="40265439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t>Case </a:t>
            </a:r>
            <a:r>
              <a:rPr lang="en-US" dirty="0" smtClean="0"/>
              <a:t>#3</a:t>
            </a:r>
            <a:endParaRPr lang="en-US" dirty="0"/>
          </a:p>
        </p:txBody>
      </p:sp>
      <p:sp>
        <p:nvSpPr>
          <p:cNvPr id="9" name="Content Placeholder 8"/>
          <p:cNvSpPr>
            <a:spLocks noGrp="1"/>
          </p:cNvSpPr>
          <p:nvPr>
            <p:ph idx="1"/>
          </p:nvPr>
        </p:nvSpPr>
        <p:spPr>
          <a:xfrm>
            <a:off x="381000" y="1676400"/>
            <a:ext cx="8229600" cy="4876800"/>
          </a:xfrm>
        </p:spPr>
        <p:txBody>
          <a:bodyPr>
            <a:normAutofit/>
          </a:bodyPr>
          <a:lstStyle/>
          <a:p>
            <a:pPr marL="0" indent="0">
              <a:buNone/>
            </a:pPr>
            <a:r>
              <a:rPr lang="en-US" dirty="0" smtClean="0"/>
              <a:t>1. What is the diagnosis?</a:t>
            </a:r>
          </a:p>
          <a:p>
            <a:pPr lvl="2"/>
            <a:r>
              <a:rPr lang="en-US" dirty="0" smtClean="0">
                <a:solidFill>
                  <a:schemeClr val="tx2"/>
                </a:solidFill>
              </a:rPr>
              <a:t>Acute infantile glaucoma</a:t>
            </a:r>
          </a:p>
          <a:p>
            <a:pPr marL="548640" lvl="2" indent="0">
              <a:buNone/>
            </a:pPr>
            <a:endParaRPr lang="en-US" dirty="0"/>
          </a:p>
          <a:p>
            <a:pPr marL="0" indent="0">
              <a:buNone/>
            </a:pPr>
            <a:r>
              <a:rPr lang="en-US" dirty="0" smtClean="0"/>
              <a:t>2. </a:t>
            </a:r>
            <a:r>
              <a:rPr lang="en-US" dirty="0"/>
              <a:t>What clinical manifestations point you toward this diagnosis?</a:t>
            </a:r>
          </a:p>
          <a:p>
            <a:pPr lvl="2"/>
            <a:r>
              <a:rPr lang="en-US" dirty="0" smtClean="0">
                <a:solidFill>
                  <a:schemeClr val="tx2"/>
                </a:solidFill>
              </a:rPr>
              <a:t>Corneal clouding</a:t>
            </a:r>
          </a:p>
          <a:p>
            <a:pPr lvl="2"/>
            <a:r>
              <a:rPr lang="en-US" dirty="0" smtClean="0">
                <a:solidFill>
                  <a:schemeClr val="tx2"/>
                </a:solidFill>
              </a:rPr>
              <a:t>Conjunctivitis </a:t>
            </a:r>
          </a:p>
          <a:p>
            <a:pPr lvl="2"/>
            <a:r>
              <a:rPr lang="en-US" dirty="0" smtClean="0">
                <a:solidFill>
                  <a:schemeClr val="tx2"/>
                </a:solidFill>
              </a:rPr>
              <a:t>Tearing </a:t>
            </a:r>
          </a:p>
          <a:p>
            <a:pPr marL="548640" lvl="2" indent="0">
              <a:buNone/>
            </a:pPr>
            <a:endParaRPr lang="en-US" sz="1800" dirty="0" smtClean="0"/>
          </a:p>
          <a:p>
            <a:pPr marL="0" indent="0">
              <a:buNone/>
            </a:pPr>
            <a:r>
              <a:rPr lang="en-US" dirty="0" smtClean="0"/>
              <a:t>3</a:t>
            </a:r>
            <a:r>
              <a:rPr lang="en-US" dirty="0"/>
              <a:t>. What is the next best step in management?</a:t>
            </a:r>
          </a:p>
          <a:p>
            <a:pPr lvl="2"/>
            <a:r>
              <a:rPr lang="en-US" dirty="0" smtClean="0">
                <a:solidFill>
                  <a:schemeClr val="tx2"/>
                </a:solidFill>
              </a:rPr>
              <a:t>Emergent referral/consult to Pediatric Ophthalmology </a:t>
            </a:r>
          </a:p>
          <a:p>
            <a:pPr marL="0" lvl="2" indent="0">
              <a:buSzPct val="85000"/>
              <a:buNone/>
            </a:pPr>
            <a:endParaRPr lang="en-US" dirty="0" smtClean="0"/>
          </a:p>
          <a:p>
            <a:pPr marL="0" indent="0">
              <a:buNone/>
            </a:pPr>
            <a:endParaRPr lang="en-US" dirty="0">
              <a:solidFill>
                <a:schemeClr val="tx2"/>
              </a:solidFill>
            </a:endParaRPr>
          </a:p>
        </p:txBody>
      </p:sp>
    </p:spTree>
    <p:extLst>
      <p:ext uri="{BB962C8B-B14F-4D97-AF65-F5344CB8AC3E}">
        <p14:creationId xmlns:p14="http://schemas.microsoft.com/office/powerpoint/2010/main" val="300537825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447800"/>
            <a:ext cx="8763000" cy="5410200"/>
          </a:xfrm>
          <a:prstGeom prst="rect">
            <a:avLst/>
          </a:prstGeom>
          <a:noFill/>
          <a:extLst>
            <a:ext uri="{909E8E84-426E-40dd-AFC4-6F175D3DCCD1}">
              <a14:hiddenFill xmlns:a14="http://schemas.microsoft.com/office/drawing/2010/main" xmlns="">
                <a:solidFill>
                  <a:srgbClr val="FFFFFF"/>
                </a:solidFill>
              </a14:hiddenFill>
            </a:ext>
          </a:extLst>
        </p:spPr>
      </p:pic>
      <p:sp>
        <p:nvSpPr>
          <p:cNvPr id="3" name="Title 2"/>
          <p:cNvSpPr>
            <a:spLocks noGrp="1"/>
          </p:cNvSpPr>
          <p:nvPr>
            <p:ph type="title"/>
          </p:nvPr>
        </p:nvSpPr>
        <p:spPr>
          <a:xfrm>
            <a:off x="228600" y="533400"/>
            <a:ext cx="8229600" cy="990600"/>
          </a:xfrm>
        </p:spPr>
        <p:txBody>
          <a:bodyPr/>
          <a:lstStyle/>
          <a:p>
            <a:r>
              <a:rPr lang="en-US" dirty="0" smtClean="0"/>
              <a:t>When to Refer to Ophthalmology…</a:t>
            </a:r>
            <a:endParaRPr lang="en-US" dirty="0"/>
          </a:p>
        </p:txBody>
      </p:sp>
      <p:sp>
        <p:nvSpPr>
          <p:cNvPr id="4" name="Rectangle 3"/>
          <p:cNvSpPr/>
          <p:nvPr/>
        </p:nvSpPr>
        <p:spPr>
          <a:xfrm>
            <a:off x="6400800" y="6019800"/>
            <a:ext cx="2362200" cy="838200"/>
          </a:xfrm>
          <a:prstGeom prst="rect">
            <a:avLst/>
          </a:prstGeom>
          <a:solidFill>
            <a:schemeClr val="bg1"/>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10360903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295400"/>
            <a:ext cx="8915400" cy="5562600"/>
          </a:xfrm>
          <a:prstGeom prst="rect">
            <a:avLst/>
          </a:prstGeom>
          <a:noFill/>
          <a:extLst>
            <a:ext uri="{909E8E84-426E-40dd-AFC4-6F175D3DCCD1}">
              <a14:hiddenFill xmlns:a14="http://schemas.microsoft.com/office/drawing/2010/main" xmlns="">
                <a:solidFill>
                  <a:srgbClr val="FFFFFF"/>
                </a:solidFill>
              </a14:hiddenFill>
            </a:ext>
          </a:extLst>
        </p:spPr>
      </p:pic>
      <p:sp>
        <p:nvSpPr>
          <p:cNvPr id="2" name="Title 1"/>
          <p:cNvSpPr>
            <a:spLocks noGrp="1"/>
          </p:cNvSpPr>
          <p:nvPr>
            <p:ph type="title"/>
          </p:nvPr>
        </p:nvSpPr>
        <p:spPr>
          <a:xfrm>
            <a:off x="228600" y="609600"/>
            <a:ext cx="8229600" cy="990600"/>
          </a:xfrm>
        </p:spPr>
        <p:txBody>
          <a:bodyPr/>
          <a:lstStyle/>
          <a:p>
            <a:r>
              <a:rPr lang="en-US" dirty="0" smtClean="0"/>
              <a:t>Red eyes managed by the PCP…</a:t>
            </a:r>
            <a:endParaRPr lang="en-US" dirty="0"/>
          </a:p>
        </p:txBody>
      </p:sp>
      <p:sp>
        <p:nvSpPr>
          <p:cNvPr id="6" name="Rectangle 5"/>
          <p:cNvSpPr/>
          <p:nvPr/>
        </p:nvSpPr>
        <p:spPr>
          <a:xfrm>
            <a:off x="457200" y="1447800"/>
            <a:ext cx="7924800" cy="533400"/>
          </a:xfrm>
          <a:prstGeom prst="rect">
            <a:avLst/>
          </a:prstGeom>
          <a:solidFill>
            <a:schemeClr val="bg1"/>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Rectangle 6"/>
          <p:cNvSpPr/>
          <p:nvPr/>
        </p:nvSpPr>
        <p:spPr>
          <a:xfrm>
            <a:off x="6477000" y="6324600"/>
            <a:ext cx="2514600" cy="533400"/>
          </a:xfrm>
          <a:prstGeom prst="rect">
            <a:avLst/>
          </a:prstGeom>
          <a:solidFill>
            <a:schemeClr val="bg1"/>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90249159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PREP Question</a:t>
            </a:r>
            <a:endParaRPr lang="en-US" dirty="0"/>
          </a:p>
        </p:txBody>
      </p:sp>
      <p:sp>
        <p:nvSpPr>
          <p:cNvPr id="3" name="Content Placeholder 2"/>
          <p:cNvSpPr>
            <a:spLocks noGrp="1"/>
          </p:cNvSpPr>
          <p:nvPr>
            <p:ph idx="1"/>
          </p:nvPr>
        </p:nvSpPr>
        <p:spPr/>
        <p:txBody>
          <a:bodyPr>
            <a:normAutofit/>
          </a:bodyPr>
          <a:lstStyle/>
          <a:p>
            <a:pPr marL="0" indent="0">
              <a:buNone/>
            </a:pPr>
            <a:r>
              <a:rPr lang="en-US" sz="1600" dirty="0"/>
              <a:t>A 12-year-old girl comes to your clinic for evaluation of bilateral pink eyes, low grade fever, and ear pain for 2 days. She reports that she had a lot of crusting in the eyelashes when she awoke this morning. On physical examination, she has minimal clear to </a:t>
            </a:r>
            <a:r>
              <a:rPr lang="en-US" sz="1600" dirty="0" err="1"/>
              <a:t>mucoid</a:t>
            </a:r>
            <a:r>
              <a:rPr lang="en-US" sz="1600" dirty="0"/>
              <a:t> eye drainage and </a:t>
            </a:r>
            <a:r>
              <a:rPr lang="en-US" sz="1600" dirty="0" err="1"/>
              <a:t>conjunctival</a:t>
            </a:r>
            <a:r>
              <a:rPr lang="en-US" sz="1600" dirty="0"/>
              <a:t> injection, but no photophobia or visual changes. The patient has diffuse pharyngeal erythema, but no exudate or </a:t>
            </a:r>
            <a:r>
              <a:rPr lang="en-US" sz="1600" dirty="0" err="1"/>
              <a:t>tonsillar</a:t>
            </a:r>
            <a:r>
              <a:rPr lang="en-US" sz="1600" dirty="0"/>
              <a:t> enlargement. Her tympanic membranes are gray with normal landmarks. You notice some tenderness to movement of the tragus and find pea-sized tender nodules in the </a:t>
            </a:r>
            <a:r>
              <a:rPr lang="en-US" sz="1600" dirty="0" err="1"/>
              <a:t>preauricular</a:t>
            </a:r>
            <a:r>
              <a:rPr lang="en-US" sz="1600" dirty="0"/>
              <a:t> area bilaterally. The patient is very concerned about these bumps that she had not previously noticed.</a:t>
            </a:r>
          </a:p>
          <a:p>
            <a:pPr marL="0" indent="0">
              <a:buNone/>
            </a:pPr>
            <a:endParaRPr lang="en-US" sz="1600" dirty="0" smtClean="0"/>
          </a:p>
          <a:p>
            <a:pPr marL="0" indent="0">
              <a:buNone/>
            </a:pPr>
            <a:r>
              <a:rPr lang="en-US" sz="1600" dirty="0" smtClean="0"/>
              <a:t>Of </a:t>
            </a:r>
            <a:r>
              <a:rPr lang="en-US" sz="1600" dirty="0"/>
              <a:t>the following, the BEST recommendation at this time is </a:t>
            </a:r>
            <a:r>
              <a:rPr lang="en-US" sz="1600" dirty="0" smtClean="0"/>
              <a:t>to</a:t>
            </a:r>
          </a:p>
          <a:p>
            <a:pPr marL="0" indent="0">
              <a:buNone/>
            </a:pPr>
            <a:endParaRPr lang="en-US" sz="1600" dirty="0"/>
          </a:p>
          <a:p>
            <a:pPr marL="0" indent="0">
              <a:buNone/>
            </a:pPr>
            <a:r>
              <a:rPr lang="en-US" sz="1600" b="1" dirty="0" smtClean="0"/>
              <a:t>      A.  </a:t>
            </a:r>
            <a:r>
              <a:rPr lang="en-US" sz="1600" dirty="0" smtClean="0"/>
              <a:t>Obtain </a:t>
            </a:r>
            <a:r>
              <a:rPr lang="en-US" sz="1600" dirty="0"/>
              <a:t>a complete blood cell count		</a:t>
            </a:r>
          </a:p>
          <a:p>
            <a:pPr marL="0" indent="0">
              <a:buNone/>
            </a:pPr>
            <a:r>
              <a:rPr lang="en-US" sz="1600" b="1" dirty="0" smtClean="0"/>
              <a:t>      B.  </a:t>
            </a:r>
            <a:r>
              <a:rPr lang="en-US" sz="1600" dirty="0" smtClean="0"/>
              <a:t>Obtain </a:t>
            </a:r>
            <a:r>
              <a:rPr lang="en-US" sz="1600" dirty="0"/>
              <a:t>Epstein–Barr virus titers	</a:t>
            </a:r>
          </a:p>
          <a:p>
            <a:pPr marL="0" indent="0">
              <a:buNone/>
            </a:pPr>
            <a:r>
              <a:rPr lang="en-US" sz="1600" b="1" dirty="0" smtClean="0"/>
              <a:t>      C.  </a:t>
            </a:r>
            <a:r>
              <a:rPr lang="en-US" sz="1600" dirty="0"/>
              <a:t>P</a:t>
            </a:r>
            <a:r>
              <a:rPr lang="en-US" sz="1600" dirty="0" smtClean="0"/>
              <a:t>rescribe </a:t>
            </a:r>
            <a:r>
              <a:rPr lang="en-US" sz="1600" dirty="0"/>
              <a:t>amoxicillin orally	</a:t>
            </a:r>
          </a:p>
          <a:p>
            <a:pPr marL="0" indent="0">
              <a:buNone/>
            </a:pPr>
            <a:r>
              <a:rPr lang="en-US" sz="1600" b="1" dirty="0" smtClean="0"/>
              <a:t>      D.  </a:t>
            </a:r>
            <a:r>
              <a:rPr lang="en-US" sz="1600" dirty="0" smtClean="0"/>
              <a:t>Reassure </a:t>
            </a:r>
            <a:r>
              <a:rPr lang="en-US" sz="1600" dirty="0"/>
              <a:t>and treat symptomatically	</a:t>
            </a:r>
          </a:p>
          <a:p>
            <a:pPr marL="0" indent="0">
              <a:buNone/>
            </a:pPr>
            <a:r>
              <a:rPr lang="en-US" sz="1600" b="1" dirty="0" smtClean="0"/>
              <a:t>      E.  </a:t>
            </a:r>
            <a:r>
              <a:rPr lang="en-US" sz="1600" dirty="0" smtClean="0"/>
              <a:t>Refer </a:t>
            </a:r>
            <a:r>
              <a:rPr lang="en-US" sz="1600" dirty="0"/>
              <a:t>to surgery for biopsy	</a:t>
            </a:r>
          </a:p>
          <a:p>
            <a:pPr marL="0" indent="0">
              <a:buNone/>
            </a:pPr>
            <a:endParaRPr lang="en-US" sz="1600" dirty="0"/>
          </a:p>
        </p:txBody>
      </p:sp>
    </p:spTree>
    <p:extLst>
      <p:ext uri="{BB962C8B-B14F-4D97-AF65-F5344CB8AC3E}">
        <p14:creationId xmlns:p14="http://schemas.microsoft.com/office/powerpoint/2010/main" val="113449756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PREP Question</a:t>
            </a:r>
            <a:endParaRPr lang="en-US" dirty="0"/>
          </a:p>
        </p:txBody>
      </p:sp>
      <p:sp>
        <p:nvSpPr>
          <p:cNvPr id="3" name="Content Placeholder 2"/>
          <p:cNvSpPr>
            <a:spLocks noGrp="1"/>
          </p:cNvSpPr>
          <p:nvPr>
            <p:ph idx="1"/>
          </p:nvPr>
        </p:nvSpPr>
        <p:spPr/>
        <p:txBody>
          <a:bodyPr>
            <a:normAutofit/>
          </a:bodyPr>
          <a:lstStyle/>
          <a:p>
            <a:pPr marL="0" indent="0">
              <a:buNone/>
            </a:pPr>
            <a:r>
              <a:rPr lang="en-US" b="1" dirty="0"/>
              <a:t> A.  </a:t>
            </a:r>
            <a:r>
              <a:rPr lang="en-US" dirty="0"/>
              <a:t>Obtain a complete blood cell count		</a:t>
            </a:r>
          </a:p>
          <a:p>
            <a:pPr marL="0" indent="0">
              <a:buNone/>
            </a:pPr>
            <a:r>
              <a:rPr lang="en-US" b="1" dirty="0"/>
              <a:t> </a:t>
            </a:r>
            <a:r>
              <a:rPr lang="en-US" b="1" dirty="0" smtClean="0"/>
              <a:t>B</a:t>
            </a:r>
            <a:r>
              <a:rPr lang="en-US" b="1" dirty="0"/>
              <a:t>.  </a:t>
            </a:r>
            <a:r>
              <a:rPr lang="en-US" dirty="0"/>
              <a:t>Obtain Epstein–Barr virus titers	</a:t>
            </a:r>
          </a:p>
          <a:p>
            <a:pPr marL="0" indent="0">
              <a:buNone/>
            </a:pPr>
            <a:r>
              <a:rPr lang="en-US" b="1" dirty="0"/>
              <a:t> </a:t>
            </a:r>
            <a:r>
              <a:rPr lang="en-US" b="1" dirty="0" smtClean="0"/>
              <a:t>C</a:t>
            </a:r>
            <a:r>
              <a:rPr lang="en-US" b="1" dirty="0"/>
              <a:t>.  </a:t>
            </a:r>
            <a:r>
              <a:rPr lang="en-US" dirty="0"/>
              <a:t>Prescribe amoxicillin orally	</a:t>
            </a:r>
          </a:p>
          <a:p>
            <a:pPr marL="0" indent="0">
              <a:buNone/>
            </a:pPr>
            <a:r>
              <a:rPr lang="en-US" b="1" dirty="0"/>
              <a:t> </a:t>
            </a:r>
            <a:r>
              <a:rPr lang="en-US" b="1" dirty="0" smtClean="0">
                <a:solidFill>
                  <a:schemeClr val="tx2"/>
                </a:solidFill>
              </a:rPr>
              <a:t>D</a:t>
            </a:r>
            <a:r>
              <a:rPr lang="en-US" b="1" dirty="0">
                <a:solidFill>
                  <a:schemeClr val="tx2"/>
                </a:solidFill>
              </a:rPr>
              <a:t>.  </a:t>
            </a:r>
            <a:r>
              <a:rPr lang="en-US" dirty="0">
                <a:solidFill>
                  <a:schemeClr val="tx2"/>
                </a:solidFill>
              </a:rPr>
              <a:t>Reassure and treat symptomatically	</a:t>
            </a:r>
          </a:p>
          <a:p>
            <a:pPr marL="0" indent="0">
              <a:buNone/>
            </a:pPr>
            <a:r>
              <a:rPr lang="en-US" b="1" dirty="0"/>
              <a:t> </a:t>
            </a:r>
            <a:r>
              <a:rPr lang="en-US" b="1" dirty="0" smtClean="0"/>
              <a:t>E</a:t>
            </a:r>
            <a:r>
              <a:rPr lang="en-US" b="1" dirty="0"/>
              <a:t>.  </a:t>
            </a:r>
            <a:r>
              <a:rPr lang="en-US" dirty="0"/>
              <a:t>Refer to surgery for </a:t>
            </a:r>
            <a:r>
              <a:rPr lang="en-US" dirty="0" smtClean="0"/>
              <a:t>biopsy</a:t>
            </a:r>
          </a:p>
          <a:p>
            <a:pPr marL="0" indent="0">
              <a:buNone/>
            </a:pPr>
            <a:endParaRPr lang="en-US" dirty="0" smtClean="0"/>
          </a:p>
          <a:p>
            <a:pPr marL="0" indent="0">
              <a:buNone/>
            </a:pPr>
            <a:r>
              <a:rPr lang="en-US" sz="1600" u="sng" dirty="0" smtClean="0"/>
              <a:t>PREP Pearls</a:t>
            </a:r>
            <a:endParaRPr lang="en-US" sz="1600" u="sng" dirty="0"/>
          </a:p>
          <a:p>
            <a:pPr>
              <a:buFontTx/>
              <a:buChar char="-"/>
            </a:pPr>
            <a:r>
              <a:rPr lang="en-US" sz="1600" dirty="0" smtClean="0"/>
              <a:t>benign </a:t>
            </a:r>
            <a:r>
              <a:rPr lang="en-US" sz="1600" dirty="0"/>
              <a:t>reactive </a:t>
            </a:r>
            <a:r>
              <a:rPr lang="en-US" sz="1600" dirty="0" err="1"/>
              <a:t>preauricular</a:t>
            </a:r>
            <a:r>
              <a:rPr lang="en-US" sz="1600" dirty="0"/>
              <a:t> lymphadenopathy </a:t>
            </a:r>
            <a:r>
              <a:rPr lang="en-US" sz="1600" dirty="0" smtClean="0"/>
              <a:t>can occur with </a:t>
            </a:r>
            <a:r>
              <a:rPr lang="en-US" sz="1600" dirty="0"/>
              <a:t>viral </a:t>
            </a:r>
            <a:r>
              <a:rPr lang="en-US" sz="1600" dirty="0" smtClean="0"/>
              <a:t>conjunctivitis, and cause secondary </a:t>
            </a:r>
            <a:r>
              <a:rPr lang="en-US" sz="1600" dirty="0" err="1" smtClean="0"/>
              <a:t>otalgia</a:t>
            </a:r>
            <a:r>
              <a:rPr lang="en-US" sz="1600" dirty="0" smtClean="0"/>
              <a:t> </a:t>
            </a:r>
          </a:p>
          <a:p>
            <a:pPr>
              <a:buFontTx/>
              <a:buChar char="-"/>
            </a:pPr>
            <a:r>
              <a:rPr lang="en-US" sz="1600" dirty="0"/>
              <a:t>c</a:t>
            </a:r>
            <a:r>
              <a:rPr lang="en-US" sz="1600" dirty="0" smtClean="0"/>
              <a:t>ommon cause is adenovirus</a:t>
            </a:r>
            <a:r>
              <a:rPr lang="en-US" sz="1600" dirty="0"/>
              <a:t>, which often presents with conjunctivitis, fever, pharyngitis, headache, upper respiratory symptoms, and sometimes, gastrointestinal </a:t>
            </a:r>
            <a:r>
              <a:rPr lang="en-US" sz="1600" dirty="0" smtClean="0"/>
              <a:t>complaints</a:t>
            </a:r>
            <a:endParaRPr lang="en-US" sz="1600" dirty="0"/>
          </a:p>
        </p:txBody>
      </p:sp>
    </p:spTree>
    <p:extLst>
      <p:ext uri="{BB962C8B-B14F-4D97-AF65-F5344CB8AC3E}">
        <p14:creationId xmlns:p14="http://schemas.microsoft.com/office/powerpoint/2010/main" val="325469109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References and Future Reading</a:t>
            </a:r>
            <a:endParaRPr lang="en-US" dirty="0"/>
          </a:p>
        </p:txBody>
      </p:sp>
      <p:sp>
        <p:nvSpPr>
          <p:cNvPr id="3" name="Content Placeholder 2"/>
          <p:cNvSpPr>
            <a:spLocks noGrp="1"/>
          </p:cNvSpPr>
          <p:nvPr>
            <p:ph idx="1"/>
          </p:nvPr>
        </p:nvSpPr>
        <p:spPr/>
        <p:txBody>
          <a:bodyPr>
            <a:noAutofit/>
          </a:bodyPr>
          <a:lstStyle/>
          <a:p>
            <a:pPr lvl="1"/>
            <a:r>
              <a:rPr lang="en-US" sz="3200" dirty="0" err="1" smtClean="0"/>
              <a:t>Peds</a:t>
            </a:r>
            <a:r>
              <a:rPr lang="en-US" sz="3200" dirty="0" smtClean="0"/>
              <a:t> in Review – Conjunctivitis </a:t>
            </a:r>
          </a:p>
          <a:p>
            <a:pPr marL="274320" lvl="1" indent="0">
              <a:buNone/>
            </a:pPr>
            <a:endParaRPr lang="en-US" sz="3200" dirty="0" smtClean="0"/>
          </a:p>
          <a:p>
            <a:pPr lvl="1"/>
            <a:r>
              <a:rPr lang="en-US" sz="3200" dirty="0" err="1" smtClean="0"/>
              <a:t>UpToDate</a:t>
            </a:r>
            <a:r>
              <a:rPr lang="en-US" sz="3200" dirty="0" smtClean="0"/>
              <a:t> – Conjunctivitis and Red Eye</a:t>
            </a:r>
          </a:p>
          <a:p>
            <a:pPr marL="274320" lvl="1" indent="0">
              <a:buNone/>
            </a:pPr>
            <a:endParaRPr lang="en-US" sz="3200" dirty="0" smtClean="0"/>
          </a:p>
          <a:p>
            <a:pPr lvl="1"/>
            <a:r>
              <a:rPr lang="en-US" sz="3200" dirty="0" smtClean="0"/>
              <a:t>Pediatric Emergency Care Review Article – Diagnosis and management of Pediatric Conjunctivitis </a:t>
            </a:r>
          </a:p>
        </p:txBody>
      </p:sp>
    </p:spTree>
    <p:extLst>
      <p:ext uri="{BB962C8B-B14F-4D97-AF65-F5344CB8AC3E}">
        <p14:creationId xmlns:p14="http://schemas.microsoft.com/office/powerpoint/2010/main" val="141781730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Objectives</a:t>
            </a:r>
            <a:endParaRPr lang="en-US" dirty="0"/>
          </a:p>
        </p:txBody>
      </p:sp>
      <p:sp>
        <p:nvSpPr>
          <p:cNvPr id="3" name="Content Placeholder 2"/>
          <p:cNvSpPr>
            <a:spLocks noGrp="1"/>
          </p:cNvSpPr>
          <p:nvPr>
            <p:ph idx="1"/>
          </p:nvPr>
        </p:nvSpPr>
        <p:spPr>
          <a:xfrm>
            <a:off x="457200" y="1447800"/>
            <a:ext cx="8229600" cy="4876800"/>
          </a:xfrm>
        </p:spPr>
        <p:txBody>
          <a:bodyPr>
            <a:normAutofit/>
          </a:bodyPr>
          <a:lstStyle/>
          <a:p>
            <a:endParaRPr lang="en-US" dirty="0" smtClean="0"/>
          </a:p>
          <a:p>
            <a:r>
              <a:rPr lang="en-US" dirty="0" smtClean="0"/>
              <a:t>Differentiate between bacterial, viral, and allergic conjunctivitis </a:t>
            </a:r>
          </a:p>
          <a:p>
            <a:pPr marL="0" indent="0">
              <a:buNone/>
            </a:pPr>
            <a:endParaRPr lang="en-US" dirty="0" smtClean="0"/>
          </a:p>
          <a:p>
            <a:r>
              <a:rPr lang="en-US" dirty="0" smtClean="0"/>
              <a:t>Discuss the most common etiologic agents of conjunctivitis in various age groups</a:t>
            </a:r>
          </a:p>
          <a:p>
            <a:pPr marL="0" indent="0">
              <a:buNone/>
            </a:pPr>
            <a:endParaRPr lang="en-US" dirty="0"/>
          </a:p>
          <a:p>
            <a:r>
              <a:rPr lang="en-US" dirty="0" smtClean="0"/>
              <a:t>Determine when ophthalmology referral is indicated for a red eye</a:t>
            </a:r>
          </a:p>
        </p:txBody>
      </p:sp>
    </p:spTree>
    <p:extLst>
      <p:ext uri="{BB962C8B-B14F-4D97-AF65-F5344CB8AC3E}">
        <p14:creationId xmlns:p14="http://schemas.microsoft.com/office/powerpoint/2010/main" val="24969709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Case #1</a:t>
            </a:r>
            <a:endParaRPr lang="en-US" dirty="0"/>
          </a:p>
        </p:txBody>
      </p:sp>
      <p:sp>
        <p:nvSpPr>
          <p:cNvPr id="3" name="Content Placeholder 2"/>
          <p:cNvSpPr>
            <a:spLocks noGrp="1"/>
          </p:cNvSpPr>
          <p:nvPr>
            <p:ph idx="1"/>
          </p:nvPr>
        </p:nvSpPr>
        <p:spPr/>
        <p:txBody>
          <a:bodyPr>
            <a:normAutofit/>
          </a:bodyPr>
          <a:lstStyle/>
          <a:p>
            <a:r>
              <a:rPr lang="en-US" sz="1800" dirty="0"/>
              <a:t>A 5-year-old boy presents with a 3-day history of watery discharge from his right eye. The eye is red. Similar findings have </a:t>
            </a:r>
            <a:r>
              <a:rPr lang="en-US" sz="1800" dirty="0" smtClean="0"/>
              <a:t>occurred in </a:t>
            </a:r>
            <a:r>
              <a:rPr lang="en-US" sz="1800" dirty="0"/>
              <a:t>his left eye as of that morning. He is not particularly photophobic and his eyes are not itchy. He is healthy, but just got over an upper respiratory tract infection approximately 3 days </a:t>
            </a:r>
            <a:r>
              <a:rPr lang="en-US" sz="1800" dirty="0" smtClean="0"/>
              <a:t>ago. On </a:t>
            </a:r>
            <a:r>
              <a:rPr lang="en-US" sz="1800" dirty="0"/>
              <a:t>examination, the patient is not in acute distress. He is afebrile, has normal visual acuity, and demonstrates moderate bilateral </a:t>
            </a:r>
            <a:r>
              <a:rPr lang="en-US" sz="1800" dirty="0" err="1"/>
              <a:t>conjunctival</a:t>
            </a:r>
            <a:r>
              <a:rPr lang="en-US" sz="1800" dirty="0"/>
              <a:t> injection and tender </a:t>
            </a:r>
            <a:r>
              <a:rPr lang="en-US" sz="1800" dirty="0" err="1"/>
              <a:t>preauricular</a:t>
            </a:r>
            <a:r>
              <a:rPr lang="en-US" sz="1800" dirty="0"/>
              <a:t> nodes.</a:t>
            </a:r>
          </a:p>
          <a:p>
            <a:pPr marL="0" indent="0">
              <a:buNone/>
            </a:pPr>
            <a:endParaRPr lang="en-US" dirty="0" smtClean="0"/>
          </a:p>
          <a:p>
            <a:pPr marL="0" indent="0">
              <a:buNone/>
            </a:pPr>
            <a:endParaRPr lang="en-US" dirty="0" smtClean="0"/>
          </a:p>
          <a:p>
            <a:pPr marL="0" indent="0">
              <a:buNone/>
            </a:pPr>
            <a:endParaRPr lang="en-US" dirty="0"/>
          </a:p>
        </p:txBody>
      </p:sp>
      <p:pic>
        <p:nvPicPr>
          <p:cNvPr id="4"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5800" y="3886200"/>
            <a:ext cx="3352800" cy="2235200"/>
          </a:xfrm>
          <a:prstGeom prst="rect">
            <a:avLst/>
          </a:prstGeom>
          <a:noFill/>
          <a:ln w="28575" cmpd="sng">
            <a:solidFill>
              <a:schemeClr val="tx1"/>
            </a:solidFill>
            <a:miter lim="800000"/>
            <a:headEnd/>
            <a:tailEnd/>
          </a:ln>
          <a:extLst>
            <a:ext uri="{909E8E84-426E-40dd-AFC4-6F175D3DCCD1}">
              <a14:hiddenFill xmlns:a14="http://schemas.microsoft.com/office/drawing/2010/main" xmlns="">
                <a:solidFill>
                  <a:schemeClr val="accent1"/>
                </a:solidFill>
              </a14:hiddenFill>
            </a:ext>
          </a:extLst>
        </p:spPr>
      </p:pic>
      <p:sp>
        <p:nvSpPr>
          <p:cNvPr id="5" name="TextBox 4"/>
          <p:cNvSpPr txBox="1"/>
          <p:nvPr/>
        </p:nvSpPr>
        <p:spPr>
          <a:xfrm>
            <a:off x="4572000" y="3810000"/>
            <a:ext cx="3657600" cy="3108543"/>
          </a:xfrm>
          <a:prstGeom prst="rect">
            <a:avLst/>
          </a:prstGeom>
          <a:noFill/>
        </p:spPr>
        <p:txBody>
          <a:bodyPr wrap="square" rtlCol="0">
            <a:spAutoFit/>
          </a:bodyPr>
          <a:lstStyle/>
          <a:p>
            <a:r>
              <a:rPr lang="en-US" b="1" u="sng" dirty="0" smtClean="0">
                <a:solidFill>
                  <a:schemeClr val="tx2"/>
                </a:solidFill>
              </a:rPr>
              <a:t>Discussion Questions:</a:t>
            </a:r>
          </a:p>
          <a:p>
            <a:endParaRPr lang="en-US" sz="1600" dirty="0" smtClean="0"/>
          </a:p>
          <a:p>
            <a:pPr marL="285750" indent="-285750">
              <a:buFont typeface="Arial"/>
              <a:buChar char="•"/>
            </a:pPr>
            <a:r>
              <a:rPr lang="en-US" sz="1600" dirty="0" smtClean="0"/>
              <a:t>What is the diagnosis, what clinical manifestations point you toward this diagnosis, and what is the treatment?</a:t>
            </a:r>
          </a:p>
          <a:p>
            <a:endParaRPr lang="en-US" sz="1600" dirty="0" smtClean="0"/>
          </a:p>
          <a:p>
            <a:pPr marL="285750" indent="-285750">
              <a:buFont typeface="Arial"/>
              <a:buChar char="•"/>
            </a:pPr>
            <a:r>
              <a:rPr lang="en-US" sz="1600" dirty="0" smtClean="0"/>
              <a:t>Differentiate between bacterial, viral, and allergic conjunctivitis in terms of clinical presentation and treatment.</a:t>
            </a:r>
            <a:endParaRPr lang="en-US" sz="1600" dirty="0"/>
          </a:p>
          <a:p>
            <a:endParaRPr lang="en-US" dirty="0"/>
          </a:p>
        </p:txBody>
      </p:sp>
    </p:spTree>
    <p:extLst>
      <p:ext uri="{BB962C8B-B14F-4D97-AF65-F5344CB8AC3E}">
        <p14:creationId xmlns:p14="http://schemas.microsoft.com/office/powerpoint/2010/main" val="281414055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t>Case #1</a:t>
            </a:r>
          </a:p>
        </p:txBody>
      </p:sp>
      <p:sp>
        <p:nvSpPr>
          <p:cNvPr id="9" name="Content Placeholder 8"/>
          <p:cNvSpPr>
            <a:spLocks noGrp="1"/>
          </p:cNvSpPr>
          <p:nvPr>
            <p:ph idx="1"/>
          </p:nvPr>
        </p:nvSpPr>
        <p:spPr>
          <a:xfrm>
            <a:off x="381000" y="1676400"/>
            <a:ext cx="8229600" cy="4876800"/>
          </a:xfrm>
        </p:spPr>
        <p:txBody>
          <a:bodyPr>
            <a:normAutofit/>
          </a:bodyPr>
          <a:lstStyle/>
          <a:p>
            <a:pPr marL="0" indent="0">
              <a:buNone/>
            </a:pPr>
            <a:r>
              <a:rPr lang="en-US" dirty="0" smtClean="0"/>
              <a:t>1. What is the diagnosis?</a:t>
            </a:r>
          </a:p>
          <a:p>
            <a:pPr lvl="2"/>
            <a:r>
              <a:rPr lang="en-US" dirty="0" smtClean="0">
                <a:solidFill>
                  <a:schemeClr val="tx2"/>
                </a:solidFill>
              </a:rPr>
              <a:t>Viral conjunctivitis </a:t>
            </a:r>
          </a:p>
          <a:p>
            <a:pPr marL="0" indent="0">
              <a:buNone/>
            </a:pPr>
            <a:endParaRPr lang="en-US" dirty="0"/>
          </a:p>
          <a:p>
            <a:pPr marL="0" indent="0">
              <a:buNone/>
            </a:pPr>
            <a:r>
              <a:rPr lang="en-US" dirty="0" smtClean="0"/>
              <a:t>2. What clinical manifestations point you toward this </a:t>
            </a:r>
            <a:r>
              <a:rPr lang="en-US" dirty="0"/>
              <a:t> </a:t>
            </a:r>
            <a:r>
              <a:rPr lang="en-US" dirty="0" smtClean="0"/>
              <a:t>          diagnosis?</a:t>
            </a:r>
          </a:p>
          <a:p>
            <a:pPr lvl="2"/>
            <a:r>
              <a:rPr lang="en-US" dirty="0" smtClean="0">
                <a:solidFill>
                  <a:schemeClr val="tx2"/>
                </a:solidFill>
              </a:rPr>
              <a:t>Recent upper respiratory tract infection</a:t>
            </a:r>
          </a:p>
          <a:p>
            <a:pPr lvl="2"/>
            <a:r>
              <a:rPr lang="en-US" dirty="0" smtClean="0">
                <a:solidFill>
                  <a:schemeClr val="tx2"/>
                </a:solidFill>
              </a:rPr>
              <a:t>Watery discharge</a:t>
            </a:r>
          </a:p>
          <a:p>
            <a:pPr lvl="2"/>
            <a:r>
              <a:rPr lang="en-US" dirty="0" smtClean="0">
                <a:solidFill>
                  <a:schemeClr val="tx2"/>
                </a:solidFill>
              </a:rPr>
              <a:t>Tender </a:t>
            </a:r>
            <a:r>
              <a:rPr lang="en-US" dirty="0" err="1">
                <a:solidFill>
                  <a:schemeClr val="tx2"/>
                </a:solidFill>
              </a:rPr>
              <a:t>p</a:t>
            </a:r>
            <a:r>
              <a:rPr lang="en-US" dirty="0" err="1" smtClean="0">
                <a:solidFill>
                  <a:schemeClr val="tx2"/>
                </a:solidFill>
              </a:rPr>
              <a:t>reauricular</a:t>
            </a:r>
            <a:r>
              <a:rPr lang="en-US" dirty="0" smtClean="0">
                <a:solidFill>
                  <a:schemeClr val="tx2"/>
                </a:solidFill>
              </a:rPr>
              <a:t> nodes</a:t>
            </a:r>
          </a:p>
          <a:p>
            <a:pPr marL="0" indent="0">
              <a:buNone/>
            </a:pPr>
            <a:endParaRPr lang="en-US" sz="1800" dirty="0" smtClean="0"/>
          </a:p>
          <a:p>
            <a:pPr marL="0" indent="0">
              <a:buNone/>
            </a:pPr>
            <a:r>
              <a:rPr lang="en-US" dirty="0" smtClean="0"/>
              <a:t>3. What is the treatment?</a:t>
            </a:r>
          </a:p>
          <a:p>
            <a:pPr lvl="2"/>
            <a:r>
              <a:rPr lang="en-US" dirty="0" smtClean="0">
                <a:solidFill>
                  <a:schemeClr val="tx2"/>
                </a:solidFill>
              </a:rPr>
              <a:t>Supportive measures (cold compresses, artificial tears, etc.)</a:t>
            </a:r>
            <a:endParaRPr lang="en-US" dirty="0">
              <a:solidFill>
                <a:schemeClr val="tx2"/>
              </a:solidFill>
            </a:endParaRPr>
          </a:p>
        </p:txBody>
      </p:sp>
    </p:spTree>
    <p:extLst>
      <p:ext uri="{BB962C8B-B14F-4D97-AF65-F5344CB8AC3E}">
        <p14:creationId xmlns:p14="http://schemas.microsoft.com/office/powerpoint/2010/main" val="349345783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228600" y="533400"/>
            <a:ext cx="8229600" cy="990600"/>
          </a:xfrm>
        </p:spPr>
        <p:txBody>
          <a:bodyPr>
            <a:normAutofit/>
          </a:bodyPr>
          <a:lstStyle/>
          <a:p>
            <a:r>
              <a:rPr lang="en-US" sz="2500" dirty="0" smtClean="0"/>
              <a:t>Differentiate between bacterial, viral, and allergic conjunctivitis </a:t>
            </a:r>
            <a:endParaRPr lang="en-US" sz="2500" dirty="0"/>
          </a:p>
        </p:txBody>
      </p:sp>
      <p:pic>
        <p:nvPicPr>
          <p:cNvPr id="4"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81600" y="1676400"/>
            <a:ext cx="3048000" cy="1905000"/>
          </a:xfrm>
          <a:prstGeom prst="rect">
            <a:avLst/>
          </a:prstGeom>
          <a:noFill/>
          <a:ln w="19050" cmpd="sng">
            <a:solidFill>
              <a:schemeClr val="tx1"/>
            </a:solidFill>
            <a:miter lim="800000"/>
            <a:headEnd/>
            <a:tailEnd/>
          </a:ln>
          <a:extLst>
            <a:ext uri="{909E8E84-426E-40dd-AFC4-6F175D3DCCD1}">
              <a14:hiddenFill xmlns:a14="http://schemas.microsoft.com/office/drawing/2010/main" xmlns="">
                <a:solidFill>
                  <a:schemeClr val="accent1"/>
                </a:solidFill>
              </a14:hiddenFill>
            </a:ext>
          </a:extLst>
        </p:spPr>
      </p:pic>
      <p:pic>
        <p:nvPicPr>
          <p:cNvPr id="5"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43000" y="1676400"/>
            <a:ext cx="2971800" cy="1905000"/>
          </a:xfrm>
          <a:prstGeom prst="rect">
            <a:avLst/>
          </a:prstGeom>
          <a:noFill/>
          <a:ln w="19050" cmpd="sng">
            <a:solidFill>
              <a:schemeClr val="tx1"/>
            </a:solidFill>
            <a:miter lim="800000"/>
            <a:headEnd/>
            <a:tailEnd/>
          </a:ln>
          <a:extLst>
            <a:ext uri="{909E8E84-426E-40dd-AFC4-6F175D3DCCD1}">
              <a14:hiddenFill xmlns:a14="http://schemas.microsoft.com/office/drawing/2010/main" xmlns="">
                <a:solidFill>
                  <a:schemeClr val="accent1"/>
                </a:solidFill>
              </a14:hiddenFill>
            </a:ext>
          </a:extLst>
        </p:spPr>
      </p:pic>
      <p:pic>
        <p:nvPicPr>
          <p:cNvPr id="6"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048000" y="4343400"/>
            <a:ext cx="3047999" cy="1752600"/>
          </a:xfrm>
          <a:prstGeom prst="rect">
            <a:avLst/>
          </a:prstGeom>
          <a:noFill/>
          <a:ln w="19050" cmpd="sng">
            <a:solidFill>
              <a:schemeClr val="tx1"/>
            </a:solidFill>
            <a:miter lim="800000"/>
            <a:headEnd/>
            <a:tailEnd/>
          </a:ln>
          <a:extLst>
            <a:ext uri="{909E8E84-426E-40dd-AFC4-6F175D3DCCD1}">
              <a14:hiddenFill xmlns:a14="http://schemas.microsoft.com/office/drawing/2010/main" xmlns="">
                <a:solidFill>
                  <a:schemeClr val="accent1"/>
                </a:solidFill>
              </a14:hiddenFill>
            </a:ext>
          </a:extLst>
        </p:spPr>
      </p:pic>
      <p:sp>
        <p:nvSpPr>
          <p:cNvPr id="2" name="TextBox 1"/>
          <p:cNvSpPr txBox="1"/>
          <p:nvPr/>
        </p:nvSpPr>
        <p:spPr>
          <a:xfrm>
            <a:off x="1371600" y="3657600"/>
            <a:ext cx="2895600" cy="369332"/>
          </a:xfrm>
          <a:prstGeom prst="rect">
            <a:avLst/>
          </a:prstGeom>
          <a:noFill/>
        </p:spPr>
        <p:txBody>
          <a:bodyPr wrap="square" rtlCol="0">
            <a:spAutoFit/>
          </a:bodyPr>
          <a:lstStyle/>
          <a:p>
            <a:r>
              <a:rPr lang="en-US" dirty="0" smtClean="0"/>
              <a:t>Bacterial conjunctivitis </a:t>
            </a:r>
            <a:endParaRPr lang="en-US" dirty="0"/>
          </a:p>
        </p:txBody>
      </p:sp>
      <p:sp>
        <p:nvSpPr>
          <p:cNvPr id="10" name="TextBox 9"/>
          <p:cNvSpPr txBox="1"/>
          <p:nvPr/>
        </p:nvSpPr>
        <p:spPr>
          <a:xfrm>
            <a:off x="5638800" y="3657600"/>
            <a:ext cx="3048000" cy="369332"/>
          </a:xfrm>
          <a:prstGeom prst="rect">
            <a:avLst/>
          </a:prstGeom>
          <a:noFill/>
        </p:spPr>
        <p:txBody>
          <a:bodyPr wrap="square" rtlCol="0">
            <a:spAutoFit/>
          </a:bodyPr>
          <a:lstStyle/>
          <a:p>
            <a:r>
              <a:rPr lang="en-US" dirty="0" smtClean="0"/>
              <a:t>Viral conjunctivitis </a:t>
            </a:r>
            <a:endParaRPr lang="en-US" dirty="0"/>
          </a:p>
        </p:txBody>
      </p:sp>
      <p:sp>
        <p:nvSpPr>
          <p:cNvPr id="11" name="TextBox 10"/>
          <p:cNvSpPr txBox="1"/>
          <p:nvPr/>
        </p:nvSpPr>
        <p:spPr>
          <a:xfrm>
            <a:off x="3429000" y="6172200"/>
            <a:ext cx="2743200" cy="369332"/>
          </a:xfrm>
          <a:prstGeom prst="rect">
            <a:avLst/>
          </a:prstGeom>
          <a:noFill/>
        </p:spPr>
        <p:txBody>
          <a:bodyPr wrap="square" rtlCol="0">
            <a:spAutoFit/>
          </a:bodyPr>
          <a:lstStyle/>
          <a:p>
            <a:r>
              <a:rPr lang="en-US" dirty="0" smtClean="0"/>
              <a:t>Allergic conjunctivitis </a:t>
            </a:r>
            <a:endParaRPr lang="en-US" dirty="0"/>
          </a:p>
        </p:txBody>
      </p:sp>
    </p:spTree>
    <p:extLst>
      <p:ext uri="{BB962C8B-B14F-4D97-AF65-F5344CB8AC3E}">
        <p14:creationId xmlns:p14="http://schemas.microsoft.com/office/powerpoint/2010/main" val="46295127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 y="1371600"/>
            <a:ext cx="8579723" cy="5105400"/>
          </a:xfrm>
          <a:prstGeom prst="rect">
            <a:avLst/>
          </a:prstGeom>
          <a:noFill/>
          <a:ln w="9525">
            <a:solidFill>
              <a:schemeClr val="tx1"/>
            </a:solidFill>
            <a:miter lim="800000"/>
            <a:headEnd/>
            <a:tailEnd/>
          </a:ln>
          <a:extLst>
            <a:ext uri="{909E8E84-426E-40dd-AFC4-6F175D3DCCD1}">
              <a14:hiddenFill xmlns:a14="http://schemas.microsoft.com/office/drawing/2010/main" xmlns="">
                <a:solidFill>
                  <a:schemeClr val="accent1"/>
                </a:solidFill>
              </a14:hiddenFill>
            </a:ext>
          </a:extLst>
        </p:spPr>
      </p:pic>
      <p:sp>
        <p:nvSpPr>
          <p:cNvPr id="2" name="Title 1"/>
          <p:cNvSpPr>
            <a:spLocks noGrp="1"/>
          </p:cNvSpPr>
          <p:nvPr>
            <p:ph type="title"/>
          </p:nvPr>
        </p:nvSpPr>
        <p:spPr>
          <a:xfrm>
            <a:off x="152400" y="381000"/>
            <a:ext cx="8229600" cy="990600"/>
          </a:xfrm>
        </p:spPr>
        <p:txBody>
          <a:bodyPr>
            <a:noAutofit/>
          </a:bodyPr>
          <a:lstStyle/>
          <a:p>
            <a:r>
              <a:rPr lang="en-US" sz="2700" dirty="0" smtClean="0"/>
              <a:t>Characteristics of bacterial, viral, and allergic conjunctivitis </a:t>
            </a:r>
            <a:endParaRPr lang="en-US" sz="2700" dirty="0"/>
          </a:p>
        </p:txBody>
      </p:sp>
      <p:sp>
        <p:nvSpPr>
          <p:cNvPr id="4" name="Rectangle 3"/>
          <p:cNvSpPr/>
          <p:nvPr/>
        </p:nvSpPr>
        <p:spPr>
          <a:xfrm>
            <a:off x="2895600" y="1371600"/>
            <a:ext cx="3352800" cy="228600"/>
          </a:xfrm>
          <a:prstGeom prst="rect">
            <a:avLst/>
          </a:prstGeom>
          <a:solidFill>
            <a:schemeClr val="bg1"/>
          </a:solidFill>
          <a:ln w="28575">
            <a:solidFill>
              <a:schemeClr val="tx1">
                <a:alpha val="0"/>
              </a:schemeClr>
            </a:solidFill>
          </a:ln>
          <a:effectLst>
            <a:outerShdw blurRad="38100" dist="25400" dir="2700000" algn="br" rotWithShape="0">
              <a:schemeClr val="bg1">
                <a:alpha val="60000"/>
              </a:scheme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93541889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Case #2</a:t>
            </a:r>
            <a:endParaRPr lang="en-US" dirty="0"/>
          </a:p>
        </p:txBody>
      </p:sp>
      <p:sp>
        <p:nvSpPr>
          <p:cNvPr id="3" name="Content Placeholder 2"/>
          <p:cNvSpPr>
            <a:spLocks noGrp="1"/>
          </p:cNvSpPr>
          <p:nvPr>
            <p:ph idx="1"/>
          </p:nvPr>
        </p:nvSpPr>
        <p:spPr/>
        <p:txBody>
          <a:bodyPr>
            <a:normAutofit/>
          </a:bodyPr>
          <a:lstStyle/>
          <a:p>
            <a:pPr marL="0" indent="0">
              <a:buNone/>
            </a:pPr>
            <a:r>
              <a:rPr lang="en-US" dirty="0"/>
              <a:t>A 3-day-old male develops bilateral purulent eye discharge. He also exhibits a </a:t>
            </a:r>
            <a:r>
              <a:rPr lang="en-US" dirty="0" smtClean="0"/>
              <a:t>runny nose </a:t>
            </a:r>
            <a:r>
              <a:rPr lang="en-US" dirty="0"/>
              <a:t>as well as eyelid edema and </a:t>
            </a:r>
            <a:r>
              <a:rPr lang="en-US" dirty="0" smtClean="0"/>
              <a:t>redness.  </a:t>
            </a:r>
          </a:p>
          <a:p>
            <a:pPr marL="0" indent="0">
              <a:buNone/>
            </a:pPr>
            <a:endParaRPr lang="en-US" dirty="0"/>
          </a:p>
        </p:txBody>
      </p:sp>
      <p:pic>
        <p:nvPicPr>
          <p:cNvPr id="4" name="Picture 3" descr="CCC conjunctivitis pictures.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81000" y="3276600"/>
            <a:ext cx="3490042" cy="2514600"/>
          </a:xfrm>
          <a:prstGeom prst="rect">
            <a:avLst/>
          </a:prstGeom>
          <a:ln w="28575">
            <a:solidFill>
              <a:schemeClr val="tx1"/>
            </a:solidFill>
          </a:ln>
        </p:spPr>
      </p:pic>
      <p:sp>
        <p:nvSpPr>
          <p:cNvPr id="5" name="Rectangle 4"/>
          <p:cNvSpPr/>
          <p:nvPr/>
        </p:nvSpPr>
        <p:spPr>
          <a:xfrm>
            <a:off x="4191000" y="2895600"/>
            <a:ext cx="4572000" cy="3724097"/>
          </a:xfrm>
          <a:prstGeom prst="rect">
            <a:avLst/>
          </a:prstGeom>
        </p:spPr>
        <p:txBody>
          <a:bodyPr>
            <a:spAutoFit/>
          </a:bodyPr>
          <a:lstStyle/>
          <a:p>
            <a:r>
              <a:rPr lang="en-US" sz="2000" b="1" u="sng" dirty="0">
                <a:solidFill>
                  <a:schemeClr val="tx2"/>
                </a:solidFill>
              </a:rPr>
              <a:t>Discussion Questions:</a:t>
            </a:r>
          </a:p>
          <a:p>
            <a:endParaRPr lang="en-US" dirty="0"/>
          </a:p>
          <a:p>
            <a:pPr marL="285750" indent="-285750">
              <a:buFont typeface="Arial"/>
              <a:buChar char="•"/>
            </a:pPr>
            <a:r>
              <a:rPr lang="en-US" dirty="0"/>
              <a:t>What is the </a:t>
            </a:r>
            <a:r>
              <a:rPr lang="en-US" dirty="0" smtClean="0"/>
              <a:t>diagnosis?</a:t>
            </a:r>
          </a:p>
          <a:p>
            <a:endParaRPr lang="en-US" dirty="0" smtClean="0"/>
          </a:p>
          <a:p>
            <a:pPr marL="285750" indent="-285750">
              <a:buFont typeface="Arial"/>
              <a:buChar char="•"/>
            </a:pPr>
            <a:r>
              <a:rPr lang="en-US" dirty="0" smtClean="0"/>
              <a:t>What </a:t>
            </a:r>
            <a:r>
              <a:rPr lang="en-US" dirty="0"/>
              <a:t>could have been given as standard prophylaxis to prevent the development of this infant's </a:t>
            </a:r>
            <a:r>
              <a:rPr lang="en-US" dirty="0" smtClean="0"/>
              <a:t>condition?</a:t>
            </a:r>
          </a:p>
          <a:p>
            <a:pPr marL="285750" indent="-285750">
              <a:buFont typeface="Arial"/>
              <a:buChar char="•"/>
            </a:pPr>
            <a:endParaRPr lang="en-US" dirty="0"/>
          </a:p>
          <a:p>
            <a:pPr marL="285750" indent="-285750">
              <a:buFont typeface="Arial"/>
              <a:buChar char="•"/>
            </a:pPr>
            <a:r>
              <a:rPr lang="en-US" dirty="0" smtClean="0"/>
              <a:t>What is the treatment of this condition?</a:t>
            </a:r>
          </a:p>
          <a:p>
            <a:pPr marL="285750" indent="-285750">
              <a:buFont typeface="Arial"/>
              <a:buChar char="•"/>
            </a:pPr>
            <a:endParaRPr lang="en-US" dirty="0"/>
          </a:p>
          <a:p>
            <a:pPr marL="285750" indent="-285750">
              <a:buFont typeface="Arial"/>
              <a:buChar char="•"/>
            </a:pPr>
            <a:r>
              <a:rPr lang="en-US" dirty="0" smtClean="0"/>
              <a:t>Name 3 common types of neonatal conjunctivitis and the timing of their presentation.</a:t>
            </a:r>
            <a:endParaRPr lang="en-US" dirty="0"/>
          </a:p>
        </p:txBody>
      </p:sp>
    </p:spTree>
    <p:extLst>
      <p:ext uri="{BB962C8B-B14F-4D97-AF65-F5344CB8AC3E}">
        <p14:creationId xmlns:p14="http://schemas.microsoft.com/office/powerpoint/2010/main" val="307598351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t>Case </a:t>
            </a:r>
            <a:r>
              <a:rPr lang="en-US" dirty="0" smtClean="0"/>
              <a:t>#2</a:t>
            </a:r>
            <a:endParaRPr lang="en-US" dirty="0"/>
          </a:p>
        </p:txBody>
      </p:sp>
      <p:sp>
        <p:nvSpPr>
          <p:cNvPr id="9" name="Content Placeholder 8"/>
          <p:cNvSpPr>
            <a:spLocks noGrp="1"/>
          </p:cNvSpPr>
          <p:nvPr>
            <p:ph idx="1"/>
          </p:nvPr>
        </p:nvSpPr>
        <p:spPr>
          <a:xfrm>
            <a:off x="381000" y="1676400"/>
            <a:ext cx="8229600" cy="4876800"/>
          </a:xfrm>
        </p:spPr>
        <p:txBody>
          <a:bodyPr>
            <a:normAutofit fontScale="92500" lnSpcReduction="10000"/>
          </a:bodyPr>
          <a:lstStyle/>
          <a:p>
            <a:pPr marL="0" indent="0">
              <a:buNone/>
            </a:pPr>
            <a:r>
              <a:rPr lang="en-US" dirty="0" smtClean="0"/>
              <a:t>1. What is the diagnosis?</a:t>
            </a:r>
          </a:p>
          <a:p>
            <a:pPr lvl="2"/>
            <a:r>
              <a:rPr lang="en-US" dirty="0" err="1" smtClean="0">
                <a:solidFill>
                  <a:schemeClr val="tx2"/>
                </a:solidFill>
              </a:rPr>
              <a:t>Gonococcal</a:t>
            </a:r>
            <a:r>
              <a:rPr lang="en-US" dirty="0" smtClean="0">
                <a:solidFill>
                  <a:schemeClr val="tx2"/>
                </a:solidFill>
              </a:rPr>
              <a:t> </a:t>
            </a:r>
            <a:r>
              <a:rPr lang="en-US" dirty="0" err="1">
                <a:solidFill>
                  <a:schemeClr val="tx2"/>
                </a:solidFill>
              </a:rPr>
              <a:t>ophthalmia</a:t>
            </a:r>
            <a:r>
              <a:rPr lang="en-US" dirty="0">
                <a:solidFill>
                  <a:schemeClr val="tx2"/>
                </a:solidFill>
              </a:rPr>
              <a:t> </a:t>
            </a:r>
            <a:r>
              <a:rPr lang="en-US" dirty="0" err="1" smtClean="0">
                <a:solidFill>
                  <a:schemeClr val="tx2"/>
                </a:solidFill>
              </a:rPr>
              <a:t>neonatorum</a:t>
            </a:r>
            <a:r>
              <a:rPr lang="en-US" dirty="0" smtClean="0">
                <a:solidFill>
                  <a:schemeClr val="tx2"/>
                </a:solidFill>
              </a:rPr>
              <a:t> </a:t>
            </a:r>
          </a:p>
          <a:p>
            <a:pPr marL="548640" lvl="2" indent="0">
              <a:buNone/>
            </a:pPr>
            <a:endParaRPr lang="en-US" dirty="0"/>
          </a:p>
          <a:p>
            <a:pPr marL="0" indent="0">
              <a:buNone/>
            </a:pPr>
            <a:r>
              <a:rPr lang="en-US" dirty="0" smtClean="0"/>
              <a:t>2. </a:t>
            </a:r>
            <a:r>
              <a:rPr lang="en-US" dirty="0"/>
              <a:t>What could have been given as standard prophylaxis to prevent the development of this infant's condition?</a:t>
            </a:r>
          </a:p>
          <a:p>
            <a:pPr lvl="2"/>
            <a:r>
              <a:rPr lang="en-US" dirty="0">
                <a:solidFill>
                  <a:schemeClr val="tx2"/>
                </a:solidFill>
              </a:rPr>
              <a:t>Topical 0.5% </a:t>
            </a:r>
            <a:r>
              <a:rPr lang="en-US" dirty="0" smtClean="0">
                <a:solidFill>
                  <a:schemeClr val="tx2"/>
                </a:solidFill>
              </a:rPr>
              <a:t>erythromycin</a:t>
            </a:r>
          </a:p>
          <a:p>
            <a:pPr marL="548640" lvl="2" indent="0">
              <a:buNone/>
            </a:pPr>
            <a:endParaRPr lang="en-US" sz="1800" dirty="0" smtClean="0"/>
          </a:p>
          <a:p>
            <a:pPr marL="0" indent="0">
              <a:buNone/>
            </a:pPr>
            <a:r>
              <a:rPr lang="en-US" dirty="0" smtClean="0"/>
              <a:t>3. What is the treatment of this condition?</a:t>
            </a:r>
          </a:p>
          <a:p>
            <a:pPr lvl="2"/>
            <a:r>
              <a:rPr lang="en-US" dirty="0" smtClean="0">
                <a:solidFill>
                  <a:schemeClr val="tx2"/>
                </a:solidFill>
              </a:rPr>
              <a:t>Ceftriaxone IM or IV </a:t>
            </a:r>
            <a:r>
              <a:rPr lang="en-US" dirty="0" smtClean="0">
                <a:solidFill>
                  <a:schemeClr val="tx2"/>
                </a:solidFill>
              </a:rPr>
              <a:t>(Can also use </a:t>
            </a:r>
            <a:r>
              <a:rPr lang="en-US" dirty="0" err="1" smtClean="0">
                <a:solidFill>
                  <a:schemeClr val="tx2"/>
                </a:solidFill>
              </a:rPr>
              <a:t>Cefotaxime</a:t>
            </a:r>
            <a:r>
              <a:rPr lang="en-US" dirty="0" smtClean="0">
                <a:solidFill>
                  <a:schemeClr val="tx2"/>
                </a:solidFill>
              </a:rPr>
              <a:t> if </a:t>
            </a:r>
            <a:r>
              <a:rPr lang="en-US" dirty="0" err="1" smtClean="0">
                <a:solidFill>
                  <a:schemeClr val="tx2"/>
                </a:solidFill>
              </a:rPr>
              <a:t>hyperbilirubinemia</a:t>
            </a:r>
            <a:r>
              <a:rPr lang="en-US" dirty="0" smtClean="0">
                <a:solidFill>
                  <a:schemeClr val="tx2"/>
                </a:solidFill>
              </a:rPr>
              <a:t> present)</a:t>
            </a:r>
            <a:endParaRPr lang="en-US" dirty="0" smtClean="0">
              <a:solidFill>
                <a:schemeClr val="tx2"/>
              </a:solidFill>
            </a:endParaRPr>
          </a:p>
          <a:p>
            <a:pPr marL="0" lvl="2" indent="0">
              <a:buSzPct val="85000"/>
              <a:buNone/>
            </a:pPr>
            <a:endParaRPr lang="en-US" dirty="0" smtClean="0"/>
          </a:p>
          <a:p>
            <a:pPr marL="0" indent="0">
              <a:buNone/>
            </a:pPr>
            <a:r>
              <a:rPr lang="en-US" dirty="0"/>
              <a:t>4</a:t>
            </a:r>
            <a:r>
              <a:rPr lang="en-US" dirty="0" smtClean="0"/>
              <a:t>. </a:t>
            </a:r>
            <a:r>
              <a:rPr lang="en-US" dirty="0"/>
              <a:t>Name </a:t>
            </a:r>
            <a:r>
              <a:rPr lang="en-US" dirty="0" smtClean="0"/>
              <a:t>3 </a:t>
            </a:r>
            <a:r>
              <a:rPr lang="en-US" dirty="0"/>
              <a:t>common types of neonatal conjunctivitis and the timing of their presentation.</a:t>
            </a:r>
          </a:p>
          <a:p>
            <a:pPr lvl="2"/>
            <a:r>
              <a:rPr lang="en-US" b="1" dirty="0" smtClean="0">
                <a:solidFill>
                  <a:schemeClr val="tx2"/>
                </a:solidFill>
              </a:rPr>
              <a:t>Chemical</a:t>
            </a:r>
            <a:r>
              <a:rPr lang="en-US" dirty="0" smtClean="0">
                <a:solidFill>
                  <a:schemeClr val="tx2"/>
                </a:solidFill>
              </a:rPr>
              <a:t> - within first 24 hours of life</a:t>
            </a:r>
          </a:p>
          <a:p>
            <a:pPr lvl="2"/>
            <a:r>
              <a:rPr lang="en-US" b="1" dirty="0" err="1" smtClean="0">
                <a:solidFill>
                  <a:schemeClr val="tx2"/>
                </a:solidFill>
              </a:rPr>
              <a:t>Gonococcal</a:t>
            </a:r>
            <a:r>
              <a:rPr lang="en-US" b="1" dirty="0" smtClean="0">
                <a:solidFill>
                  <a:schemeClr val="tx2"/>
                </a:solidFill>
              </a:rPr>
              <a:t> </a:t>
            </a:r>
            <a:r>
              <a:rPr lang="en-US" dirty="0" smtClean="0">
                <a:solidFill>
                  <a:schemeClr val="tx2"/>
                </a:solidFill>
              </a:rPr>
              <a:t>- 3-5 days after birth</a:t>
            </a:r>
          </a:p>
          <a:p>
            <a:pPr lvl="2"/>
            <a:r>
              <a:rPr lang="en-US" b="1" dirty="0" smtClean="0">
                <a:solidFill>
                  <a:schemeClr val="tx2"/>
                </a:solidFill>
              </a:rPr>
              <a:t>Chlamydial </a:t>
            </a:r>
            <a:r>
              <a:rPr lang="en-US" dirty="0" smtClean="0">
                <a:solidFill>
                  <a:schemeClr val="tx2"/>
                </a:solidFill>
              </a:rPr>
              <a:t>- 5-10 days after birth (but can develop several weeks later)</a:t>
            </a:r>
          </a:p>
          <a:p>
            <a:pPr lvl="2"/>
            <a:endParaRPr lang="en-US" dirty="0">
              <a:solidFill>
                <a:schemeClr val="tx2"/>
              </a:solidFill>
            </a:endParaRPr>
          </a:p>
        </p:txBody>
      </p:sp>
    </p:spTree>
    <p:extLst>
      <p:ext uri="{BB962C8B-B14F-4D97-AF65-F5344CB8AC3E}">
        <p14:creationId xmlns:p14="http://schemas.microsoft.com/office/powerpoint/2010/main" val="81227025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9600" y="1371601"/>
            <a:ext cx="7772400" cy="5181600"/>
          </a:xfrm>
          <a:prstGeom prst="rect">
            <a:avLst/>
          </a:prstGeom>
          <a:noFill/>
          <a:ln w="9525">
            <a:solidFill>
              <a:schemeClr val="tx1"/>
            </a:solidFill>
            <a:miter lim="800000"/>
            <a:headEnd/>
            <a:tailEnd/>
          </a:ln>
          <a:extLst>
            <a:ext uri="{909E8E84-426E-40dd-AFC4-6F175D3DCCD1}">
              <a14:hiddenFill xmlns:a14="http://schemas.microsoft.com/office/drawing/2010/main" xmlns="">
                <a:solidFill>
                  <a:schemeClr val="accent1"/>
                </a:solidFill>
              </a14:hiddenFill>
            </a:ext>
          </a:extLst>
        </p:spPr>
      </p:pic>
      <p:sp>
        <p:nvSpPr>
          <p:cNvPr id="2" name="Title 1"/>
          <p:cNvSpPr>
            <a:spLocks noGrp="1"/>
          </p:cNvSpPr>
          <p:nvPr>
            <p:ph type="title"/>
          </p:nvPr>
        </p:nvSpPr>
        <p:spPr>
          <a:xfrm>
            <a:off x="304800" y="304800"/>
            <a:ext cx="8229600" cy="990600"/>
          </a:xfrm>
        </p:spPr>
        <p:txBody>
          <a:bodyPr>
            <a:normAutofit/>
          </a:bodyPr>
          <a:lstStyle/>
          <a:p>
            <a:r>
              <a:rPr lang="en-US" sz="3700" dirty="0" smtClean="0"/>
              <a:t>Treatment of Neonatal Conjunctivitis </a:t>
            </a:r>
            <a:endParaRPr lang="en-US" sz="3700" dirty="0"/>
          </a:p>
        </p:txBody>
      </p:sp>
      <p:sp>
        <p:nvSpPr>
          <p:cNvPr id="3" name="Rectangle 2"/>
          <p:cNvSpPr/>
          <p:nvPr/>
        </p:nvSpPr>
        <p:spPr>
          <a:xfrm>
            <a:off x="2590800" y="1371600"/>
            <a:ext cx="3733800" cy="38100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 name="Rectangle 3"/>
          <p:cNvSpPr/>
          <p:nvPr/>
        </p:nvSpPr>
        <p:spPr>
          <a:xfrm>
            <a:off x="2514600" y="1447800"/>
            <a:ext cx="3962400" cy="304800"/>
          </a:xfrm>
          <a:prstGeom prst="rect">
            <a:avLst/>
          </a:prstGeom>
          <a:solidFill>
            <a:schemeClr val="bg1"/>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54605013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Clarity.thmx</Template>
  <TotalTime>3987</TotalTime>
  <Words>1002</Words>
  <Application>Microsoft Office PowerPoint</Application>
  <PresentationFormat>On-screen Show (4:3)</PresentationFormat>
  <Paragraphs>180</Paragraphs>
  <Slides>17</Slides>
  <Notes>6</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17</vt:i4>
      </vt:variant>
    </vt:vector>
  </HeadingPairs>
  <TitlesOfParts>
    <vt:vector size="20" baseType="lpstr">
      <vt:lpstr>Arial</vt:lpstr>
      <vt:lpstr>Calibri</vt:lpstr>
      <vt:lpstr>Clarity</vt:lpstr>
      <vt:lpstr>Conjunctivitis </vt:lpstr>
      <vt:lpstr>Objectives</vt:lpstr>
      <vt:lpstr>Case #1</vt:lpstr>
      <vt:lpstr>Case #1</vt:lpstr>
      <vt:lpstr>Differentiate between bacterial, viral, and allergic conjunctivitis </vt:lpstr>
      <vt:lpstr>Characteristics of bacterial, viral, and allergic conjunctivitis </vt:lpstr>
      <vt:lpstr>Case #2</vt:lpstr>
      <vt:lpstr>Case #2</vt:lpstr>
      <vt:lpstr>Treatment of Neonatal Conjunctivitis </vt:lpstr>
      <vt:lpstr>Diagnosis of Conjunctivitis by Age</vt:lpstr>
      <vt:lpstr>Case #3</vt:lpstr>
      <vt:lpstr>Case #3</vt:lpstr>
      <vt:lpstr>When to Refer to Ophthalmology…</vt:lpstr>
      <vt:lpstr>Red eyes managed by the PCP…</vt:lpstr>
      <vt:lpstr>PREP Question</vt:lpstr>
      <vt:lpstr>PREP Question</vt:lpstr>
      <vt:lpstr>References and Future Reading</vt:lpstr>
    </vt:vector>
  </TitlesOfParts>
  <Company>University of Florida Academic Health Center</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Screening and Periodicity Guidelines</dc:title>
  <dc:creator>Kelly,Maria Natividad</dc:creator>
  <cp:lastModifiedBy>Riley, Kendall</cp:lastModifiedBy>
  <cp:revision>123</cp:revision>
  <dcterms:created xsi:type="dcterms:W3CDTF">2013-12-26T17:22:23Z</dcterms:created>
  <dcterms:modified xsi:type="dcterms:W3CDTF">2015-04-17T18:36:26Z</dcterms:modified>
</cp:coreProperties>
</file>